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7BC20F-BA0A-46C0-BBB3-981ADF2818EA}" v="455" dt="2021-05-01T14:04:01.9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otr Stańko" userId="S::pstanko@spstudzian.pl::b0c62575-b25e-4ed3-b63f-43f09917cda4" providerId="AD" clId="Web-{247BC20F-BA0A-46C0-BBB3-981ADF2818EA}"/>
    <pc:docChg chg="addSld delSld modSld sldOrd">
      <pc:chgData name="Piotr Stańko" userId="S::pstanko@spstudzian.pl::b0c62575-b25e-4ed3-b63f-43f09917cda4" providerId="AD" clId="Web-{247BC20F-BA0A-46C0-BBB3-981ADF2818EA}" dt="2021-05-01T14:04:01.934" v="299" actId="20577"/>
      <pc:docMkLst>
        <pc:docMk/>
      </pc:docMkLst>
      <pc:sldChg chg="addSp delSp modSp mod ord setBg addAnim modAnim">
        <pc:chgData name="Piotr Stańko" userId="S::pstanko@spstudzian.pl::b0c62575-b25e-4ed3-b63f-43f09917cda4" providerId="AD" clId="Web-{247BC20F-BA0A-46C0-BBB3-981ADF2818EA}" dt="2021-05-01T14:00:09.069" v="237"/>
        <pc:sldMkLst>
          <pc:docMk/>
          <pc:sldMk cId="109857222" sldId="256"/>
        </pc:sldMkLst>
        <pc:spChg chg="mod">
          <ac:chgData name="Piotr Stańko" userId="S::pstanko@spstudzian.pl::b0c62575-b25e-4ed3-b63f-43f09917cda4" providerId="AD" clId="Web-{247BC20F-BA0A-46C0-BBB3-981ADF2818EA}" dt="2021-05-01T12:42:05.877" v="55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Piotr Stańko" userId="S::pstanko@spstudzian.pl::b0c62575-b25e-4ed3-b63f-43f09917cda4" providerId="AD" clId="Web-{247BC20F-BA0A-46C0-BBB3-981ADF2818EA}" dt="2021-05-01T13:59:40.662" v="233" actId="1076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Piotr Stańko" userId="S::pstanko@spstudzian.pl::b0c62575-b25e-4ed3-b63f-43f09917cda4" providerId="AD" clId="Web-{247BC20F-BA0A-46C0-BBB3-981ADF2818EA}" dt="2021-05-01T12:45:39.750" v="57"/>
          <ac:spMkLst>
            <pc:docMk/>
            <pc:sldMk cId="109857222" sldId="256"/>
            <ac:spMk id="8" creationId="{23962611-DFD5-4092-AAFD-559E3DFCE2C9}"/>
          </ac:spMkLst>
        </pc:spChg>
        <pc:spChg chg="add del">
          <ac:chgData name="Piotr Stańko" userId="S::pstanko@spstudzian.pl::b0c62575-b25e-4ed3-b63f-43f09917cda4" providerId="AD" clId="Web-{247BC20F-BA0A-46C0-BBB3-981ADF2818EA}" dt="2021-05-01T12:54:50.736" v="119"/>
          <ac:spMkLst>
            <pc:docMk/>
            <pc:sldMk cId="109857222" sldId="256"/>
            <ac:spMk id="15" creationId="{23962611-DFD5-4092-AAFD-559E3DFCE2C9}"/>
          </ac:spMkLst>
        </pc:spChg>
        <pc:spChg chg="add">
          <ac:chgData name="Piotr Stańko" userId="S::pstanko@spstudzian.pl::b0c62575-b25e-4ed3-b63f-43f09917cda4" providerId="AD" clId="Web-{247BC20F-BA0A-46C0-BBB3-981ADF2818EA}" dt="2021-05-01T12:54:50.736" v="119"/>
          <ac:spMkLst>
            <pc:docMk/>
            <pc:sldMk cId="109857222" sldId="256"/>
            <ac:spMk id="22" creationId="{23962611-DFD5-4092-AAFD-559E3DFCE2C9}"/>
          </ac:spMkLst>
        </pc:spChg>
        <pc:picChg chg="add del">
          <ac:chgData name="Piotr Stańko" userId="S::pstanko@spstudzian.pl::b0c62575-b25e-4ed3-b63f-43f09917cda4" providerId="AD" clId="Web-{247BC20F-BA0A-46C0-BBB3-981ADF2818EA}" dt="2021-05-01T12:45:39.750" v="57"/>
          <ac:picMkLst>
            <pc:docMk/>
            <pc:sldMk cId="109857222" sldId="256"/>
            <ac:picMk id="10" creationId="{2270F1FA-0425-408F-9861-80BF5AFB276D}"/>
          </ac:picMkLst>
        </pc:picChg>
        <pc:picChg chg="add del">
          <ac:chgData name="Piotr Stańko" userId="S::pstanko@spstudzian.pl::b0c62575-b25e-4ed3-b63f-43f09917cda4" providerId="AD" clId="Web-{247BC20F-BA0A-46C0-BBB3-981ADF2818EA}" dt="2021-05-01T12:54:50.736" v="119"/>
          <ac:picMkLst>
            <pc:docMk/>
            <pc:sldMk cId="109857222" sldId="256"/>
            <ac:picMk id="17" creationId="{2270F1FA-0425-408F-9861-80BF5AFB276D}"/>
          </ac:picMkLst>
        </pc:picChg>
        <pc:picChg chg="add">
          <ac:chgData name="Piotr Stańko" userId="S::pstanko@spstudzian.pl::b0c62575-b25e-4ed3-b63f-43f09917cda4" providerId="AD" clId="Web-{247BC20F-BA0A-46C0-BBB3-981ADF2818EA}" dt="2021-05-01T12:54:50.736" v="119"/>
          <ac:picMkLst>
            <pc:docMk/>
            <pc:sldMk cId="109857222" sldId="256"/>
            <ac:picMk id="24" creationId="{2270F1FA-0425-408F-9861-80BF5AFB276D}"/>
          </ac:picMkLst>
        </pc:picChg>
      </pc:sldChg>
      <pc:sldChg chg="new del">
        <pc:chgData name="Piotr Stańko" userId="S::pstanko@spstudzian.pl::b0c62575-b25e-4ed3-b63f-43f09917cda4" providerId="AD" clId="Web-{247BC20F-BA0A-46C0-BBB3-981ADF2818EA}" dt="2021-05-01T12:37:01.447" v="11"/>
        <pc:sldMkLst>
          <pc:docMk/>
          <pc:sldMk cId="1783977580" sldId="257"/>
        </pc:sldMkLst>
      </pc:sldChg>
      <pc:sldChg chg="addSp modSp new addAnim modAnim">
        <pc:chgData name="Piotr Stańko" userId="S::pstanko@spstudzian.pl::b0c62575-b25e-4ed3-b63f-43f09917cda4" providerId="AD" clId="Web-{247BC20F-BA0A-46C0-BBB3-981ADF2818EA}" dt="2021-05-01T12:41:12.141" v="54"/>
        <pc:sldMkLst>
          <pc:docMk/>
          <pc:sldMk cId="1914007855" sldId="257"/>
        </pc:sldMkLst>
        <pc:spChg chg="add mod">
          <ac:chgData name="Piotr Stańko" userId="S::pstanko@spstudzian.pl::b0c62575-b25e-4ed3-b63f-43f09917cda4" providerId="AD" clId="Web-{247BC20F-BA0A-46C0-BBB3-981ADF2818EA}" dt="2021-05-01T12:40:16.858" v="49" actId="1076"/>
          <ac:spMkLst>
            <pc:docMk/>
            <pc:sldMk cId="1914007855" sldId="257"/>
            <ac:spMk id="3" creationId="{930B79CD-9326-4CEE-B6B8-8E86789C2824}"/>
          </ac:spMkLst>
        </pc:spChg>
        <pc:spChg chg="add mod">
          <ac:chgData name="Piotr Stańko" userId="S::pstanko@spstudzian.pl::b0c62575-b25e-4ed3-b63f-43f09917cda4" providerId="AD" clId="Web-{247BC20F-BA0A-46C0-BBB3-981ADF2818EA}" dt="2021-05-01T12:40:51.250" v="52" actId="1076"/>
          <ac:spMkLst>
            <pc:docMk/>
            <pc:sldMk cId="1914007855" sldId="257"/>
            <ac:spMk id="5" creationId="{C9227FA6-26EC-4A3A-B309-8AE5097555A7}"/>
          </ac:spMkLst>
        </pc:spChg>
        <pc:picChg chg="add mod">
          <ac:chgData name="Piotr Stańko" userId="S::pstanko@spstudzian.pl::b0c62575-b25e-4ed3-b63f-43f09917cda4" providerId="AD" clId="Web-{247BC20F-BA0A-46C0-BBB3-981ADF2818EA}" dt="2021-05-01T12:40:18.968" v="50" actId="1076"/>
          <ac:picMkLst>
            <pc:docMk/>
            <pc:sldMk cId="1914007855" sldId="257"/>
            <ac:picMk id="2" creationId="{206FC43D-A36D-4BF2-B215-BBC9C47B8D8B}"/>
          </ac:picMkLst>
        </pc:picChg>
      </pc:sldChg>
      <pc:sldChg chg="addSp modSp new del addAnim modAnim">
        <pc:chgData name="Piotr Stańko" userId="S::pstanko@spstudzian.pl::b0c62575-b25e-4ed3-b63f-43f09917cda4" providerId="AD" clId="Web-{247BC20F-BA0A-46C0-BBB3-981ADF2818EA}" dt="2021-05-01T12:38:58.184" v="30"/>
        <pc:sldMkLst>
          <pc:docMk/>
          <pc:sldMk cId="3840423046" sldId="257"/>
        </pc:sldMkLst>
        <pc:spChg chg="add mod">
          <ac:chgData name="Piotr Stańko" userId="S::pstanko@spstudzian.pl::b0c62575-b25e-4ed3-b63f-43f09917cda4" providerId="AD" clId="Web-{247BC20F-BA0A-46C0-BBB3-981ADF2818EA}" dt="2021-05-01T12:38:16.886" v="27" actId="1076"/>
          <ac:spMkLst>
            <pc:docMk/>
            <pc:sldMk cId="3840423046" sldId="257"/>
            <ac:spMk id="5" creationId="{7AFB67C0-0F46-4F9C-8F44-61EB45BBAB5C}"/>
          </ac:spMkLst>
        </pc:spChg>
        <pc:picChg chg="add mod">
          <ac:chgData name="Piotr Stańko" userId="S::pstanko@spstudzian.pl::b0c62575-b25e-4ed3-b63f-43f09917cda4" providerId="AD" clId="Web-{247BC20F-BA0A-46C0-BBB3-981ADF2818EA}" dt="2021-05-01T12:38:04.214" v="26" actId="14100"/>
          <ac:picMkLst>
            <pc:docMk/>
            <pc:sldMk cId="3840423046" sldId="257"/>
            <ac:picMk id="4" creationId="{6C97DC87-D78E-46B6-ADF7-9320CD31F8AE}"/>
          </ac:picMkLst>
        </pc:picChg>
      </pc:sldChg>
      <pc:sldChg chg="addSp delSp modSp new mod setBg addAnim delAnim modAnim">
        <pc:chgData name="Piotr Stańko" userId="S::pstanko@spstudzian.pl::b0c62575-b25e-4ed3-b63f-43f09917cda4" providerId="AD" clId="Web-{247BC20F-BA0A-46C0-BBB3-981ADF2818EA}" dt="2021-05-01T13:58:08.769" v="221"/>
        <pc:sldMkLst>
          <pc:docMk/>
          <pc:sldMk cId="706523301" sldId="258"/>
        </pc:sldMkLst>
        <pc:spChg chg="mod">
          <ac:chgData name="Piotr Stańko" userId="S::pstanko@spstudzian.pl::b0c62575-b25e-4ed3-b63f-43f09917cda4" providerId="AD" clId="Web-{247BC20F-BA0A-46C0-BBB3-981ADF2818EA}" dt="2021-05-01T12:52:54.168" v="116"/>
          <ac:spMkLst>
            <pc:docMk/>
            <pc:sldMk cId="706523301" sldId="258"/>
            <ac:spMk id="2" creationId="{EBB6DCED-FE07-4BBC-BCA1-2C2CDCBB32C7}"/>
          </ac:spMkLst>
        </pc:spChg>
        <pc:spChg chg="mod">
          <ac:chgData name="Piotr Stańko" userId="S::pstanko@spstudzian.pl::b0c62575-b25e-4ed3-b63f-43f09917cda4" providerId="AD" clId="Web-{247BC20F-BA0A-46C0-BBB3-981ADF2818EA}" dt="2021-05-01T12:52:54.168" v="116"/>
          <ac:spMkLst>
            <pc:docMk/>
            <pc:sldMk cId="706523301" sldId="258"/>
            <ac:spMk id="3" creationId="{2D6CBB03-BD7E-40D4-8D11-D41EBC322E63}"/>
          </ac:spMkLst>
        </pc:spChg>
        <pc:spChg chg="add del">
          <ac:chgData name="Piotr Stańko" userId="S::pstanko@spstudzian.pl::b0c62575-b25e-4ed3-b63f-43f09917cda4" providerId="AD" clId="Web-{247BC20F-BA0A-46C0-BBB3-981ADF2818EA}" dt="2021-05-01T12:52:54.168" v="117"/>
          <ac:spMkLst>
            <pc:docMk/>
            <pc:sldMk cId="706523301" sldId="258"/>
            <ac:spMk id="8" creationId="{23962611-DFD5-4092-AAFD-559E3DFCE2C9}"/>
          </ac:spMkLst>
        </pc:spChg>
        <pc:spChg chg="add del">
          <ac:chgData name="Piotr Stańko" userId="S::pstanko@spstudzian.pl::b0c62575-b25e-4ed3-b63f-43f09917cda4" providerId="AD" clId="Web-{247BC20F-BA0A-46C0-BBB3-981ADF2818EA}" dt="2021-05-01T12:52:54.168" v="116"/>
          <ac:spMkLst>
            <pc:docMk/>
            <pc:sldMk cId="706523301" sldId="258"/>
            <ac:spMk id="12" creationId="{3001AFEA-2442-4A9F-BA37-8C469F306654}"/>
          </ac:spMkLst>
        </pc:spChg>
        <pc:spChg chg="add del">
          <ac:chgData name="Piotr Stańko" userId="S::pstanko@spstudzian.pl::b0c62575-b25e-4ed3-b63f-43f09917cda4" providerId="AD" clId="Web-{247BC20F-BA0A-46C0-BBB3-981ADF2818EA}" dt="2021-05-01T12:52:54.168" v="116"/>
          <ac:spMkLst>
            <pc:docMk/>
            <pc:sldMk cId="706523301" sldId="258"/>
            <ac:spMk id="13" creationId="{755E9CD0-04B0-4A3C-B291-AD913379C713}"/>
          </ac:spMkLst>
        </pc:spChg>
        <pc:spChg chg="add">
          <ac:chgData name="Piotr Stańko" userId="S::pstanko@spstudzian.pl::b0c62575-b25e-4ed3-b63f-43f09917cda4" providerId="AD" clId="Web-{247BC20F-BA0A-46C0-BBB3-981ADF2818EA}" dt="2021-05-01T12:52:54.168" v="117"/>
          <ac:spMkLst>
            <pc:docMk/>
            <pc:sldMk cId="706523301" sldId="258"/>
            <ac:spMk id="14" creationId="{23962611-DFD5-4092-AAFD-559E3DFCE2C9}"/>
          </ac:spMkLst>
        </pc:spChg>
        <pc:spChg chg="add del">
          <ac:chgData name="Piotr Stańko" userId="S::pstanko@spstudzian.pl::b0c62575-b25e-4ed3-b63f-43f09917cda4" providerId="AD" clId="Web-{247BC20F-BA0A-46C0-BBB3-981ADF2818EA}" dt="2021-05-01T12:52:51.496" v="114"/>
          <ac:spMkLst>
            <pc:docMk/>
            <pc:sldMk cId="706523301" sldId="258"/>
            <ac:spMk id="15" creationId="{23962611-DFD5-4092-AAFD-559E3DFCE2C9}"/>
          </ac:spMkLst>
        </pc:spChg>
        <pc:spChg chg="add del">
          <ac:chgData name="Piotr Stańko" userId="S::pstanko@spstudzian.pl::b0c62575-b25e-4ed3-b63f-43f09917cda4" providerId="AD" clId="Web-{247BC20F-BA0A-46C0-BBB3-981ADF2818EA}" dt="2021-05-01T12:52:54.168" v="116"/>
          <ac:spMkLst>
            <pc:docMk/>
            <pc:sldMk cId="706523301" sldId="258"/>
            <ac:spMk id="19" creationId="{1DD8BF3B-6066-418C-8D1A-75C5E396FC04}"/>
          </ac:spMkLst>
        </pc:spChg>
        <pc:spChg chg="add del">
          <ac:chgData name="Piotr Stańko" userId="S::pstanko@spstudzian.pl::b0c62575-b25e-4ed3-b63f-43f09917cda4" providerId="AD" clId="Web-{247BC20F-BA0A-46C0-BBB3-981ADF2818EA}" dt="2021-05-01T12:52:54.168" v="116"/>
          <ac:spMkLst>
            <pc:docMk/>
            <pc:sldMk cId="706523301" sldId="258"/>
            <ac:spMk id="21" creationId="{80BC66F9-7A74-4286-AD22-1174052CC22C}"/>
          </ac:spMkLst>
        </pc:spChg>
        <pc:spChg chg="add del">
          <ac:chgData name="Piotr Stańko" userId="S::pstanko@spstudzian.pl::b0c62575-b25e-4ed3-b63f-43f09917cda4" providerId="AD" clId="Web-{247BC20F-BA0A-46C0-BBB3-981ADF2818EA}" dt="2021-05-01T12:52:54.168" v="116"/>
          <ac:spMkLst>
            <pc:docMk/>
            <pc:sldMk cId="706523301" sldId="258"/>
            <ac:spMk id="23" creationId="{D8142CC3-2B5C-48E6-9DF0-6C8ACBAF23EF}"/>
          </ac:spMkLst>
        </pc:spChg>
        <pc:spChg chg="add del">
          <ac:chgData name="Piotr Stańko" userId="S::pstanko@spstudzian.pl::b0c62575-b25e-4ed3-b63f-43f09917cda4" providerId="AD" clId="Web-{247BC20F-BA0A-46C0-BBB3-981ADF2818EA}" dt="2021-05-01T12:52:54.168" v="116"/>
          <ac:spMkLst>
            <pc:docMk/>
            <pc:sldMk cId="706523301" sldId="258"/>
            <ac:spMk id="27" creationId="{46A89C79-8EF3-4AF9-B3D9-59A883F41C83}"/>
          </ac:spMkLst>
        </pc:spChg>
        <pc:spChg chg="add del">
          <ac:chgData name="Piotr Stańko" userId="S::pstanko@spstudzian.pl::b0c62575-b25e-4ed3-b63f-43f09917cda4" providerId="AD" clId="Web-{247BC20F-BA0A-46C0-BBB3-981ADF2818EA}" dt="2021-05-01T12:52:54.168" v="116"/>
          <ac:spMkLst>
            <pc:docMk/>
            <pc:sldMk cId="706523301" sldId="258"/>
            <ac:spMk id="29" creationId="{EFE5CE34-4543-42E5-B82C-1F3D12422CDD}"/>
          </ac:spMkLst>
        </pc:spChg>
        <pc:spChg chg="add del">
          <ac:chgData name="Piotr Stańko" userId="S::pstanko@spstudzian.pl::b0c62575-b25e-4ed3-b63f-43f09917cda4" providerId="AD" clId="Web-{247BC20F-BA0A-46C0-BBB3-981ADF2818EA}" dt="2021-05-01T12:52:54.168" v="116"/>
          <ac:spMkLst>
            <pc:docMk/>
            <pc:sldMk cId="706523301" sldId="258"/>
            <ac:spMk id="31" creationId="{72AF41FE-63D7-4695-81D2-66D2510E4486}"/>
          </ac:spMkLst>
        </pc:spChg>
        <pc:picChg chg="add del">
          <ac:chgData name="Piotr Stańko" userId="S::pstanko@spstudzian.pl::b0c62575-b25e-4ed3-b63f-43f09917cda4" providerId="AD" clId="Web-{247BC20F-BA0A-46C0-BBB3-981ADF2818EA}" dt="2021-05-01T12:52:54.168" v="117"/>
          <ac:picMkLst>
            <pc:docMk/>
            <pc:sldMk cId="706523301" sldId="258"/>
            <ac:picMk id="10" creationId="{2270F1FA-0425-408F-9861-80BF5AFB276D}"/>
          </ac:picMkLst>
        </pc:picChg>
        <pc:picChg chg="add">
          <ac:chgData name="Piotr Stańko" userId="S::pstanko@spstudzian.pl::b0c62575-b25e-4ed3-b63f-43f09917cda4" providerId="AD" clId="Web-{247BC20F-BA0A-46C0-BBB3-981ADF2818EA}" dt="2021-05-01T12:52:54.168" v="117"/>
          <ac:picMkLst>
            <pc:docMk/>
            <pc:sldMk cId="706523301" sldId="258"/>
            <ac:picMk id="16" creationId="{2270F1FA-0425-408F-9861-80BF5AFB276D}"/>
          </ac:picMkLst>
        </pc:picChg>
        <pc:picChg chg="add del">
          <ac:chgData name="Piotr Stańko" userId="S::pstanko@spstudzian.pl::b0c62575-b25e-4ed3-b63f-43f09917cda4" providerId="AD" clId="Web-{247BC20F-BA0A-46C0-BBB3-981ADF2818EA}" dt="2021-05-01T12:52:51.496" v="114"/>
          <ac:picMkLst>
            <pc:docMk/>
            <pc:sldMk cId="706523301" sldId="258"/>
            <ac:picMk id="17" creationId="{2270F1FA-0425-408F-9861-80BF5AFB276D}"/>
          </ac:picMkLst>
        </pc:picChg>
        <pc:cxnChg chg="add del">
          <ac:chgData name="Piotr Stańko" userId="S::pstanko@spstudzian.pl::b0c62575-b25e-4ed3-b63f-43f09917cda4" providerId="AD" clId="Web-{247BC20F-BA0A-46C0-BBB3-981ADF2818EA}" dt="2021-05-01T12:52:54.168" v="116"/>
          <ac:cxnSpMkLst>
            <pc:docMk/>
            <pc:sldMk cId="706523301" sldId="258"/>
            <ac:cxnSpMk id="25" creationId="{7B2D303B-3DD0-4319-9EAD-361847FEC71D}"/>
          </ac:cxnSpMkLst>
        </pc:cxnChg>
      </pc:sldChg>
      <pc:sldChg chg="addSp modSp new addAnim modAnim">
        <pc:chgData name="Piotr Stańko" userId="S::pstanko@spstudzian.pl::b0c62575-b25e-4ed3-b63f-43f09917cda4" providerId="AD" clId="Web-{247BC20F-BA0A-46C0-BBB3-981ADF2818EA}" dt="2021-05-01T13:58:14.269" v="223"/>
        <pc:sldMkLst>
          <pc:docMk/>
          <pc:sldMk cId="3825094136" sldId="259"/>
        </pc:sldMkLst>
        <pc:spChg chg="add mod">
          <ac:chgData name="Piotr Stańko" userId="S::pstanko@spstudzian.pl::b0c62575-b25e-4ed3-b63f-43f09917cda4" providerId="AD" clId="Web-{247BC20F-BA0A-46C0-BBB3-981ADF2818EA}" dt="2021-05-01T12:51:07.337" v="112" actId="20577"/>
          <ac:spMkLst>
            <pc:docMk/>
            <pc:sldMk cId="3825094136" sldId="259"/>
            <ac:spMk id="3" creationId="{63D387D4-AE6F-4323-8CB1-6A2FEB9C9F35}"/>
          </ac:spMkLst>
        </pc:spChg>
        <pc:picChg chg="add mod">
          <ac:chgData name="Piotr Stańko" userId="S::pstanko@spstudzian.pl::b0c62575-b25e-4ed3-b63f-43f09917cda4" providerId="AD" clId="Web-{247BC20F-BA0A-46C0-BBB3-981ADF2818EA}" dt="2021-05-01T12:50:08.398" v="102" actId="1076"/>
          <ac:picMkLst>
            <pc:docMk/>
            <pc:sldMk cId="3825094136" sldId="259"/>
            <ac:picMk id="2" creationId="{9503F0B0-B73A-4AFD-9C63-CFBF937ACC19}"/>
          </ac:picMkLst>
        </pc:picChg>
      </pc:sldChg>
      <pc:sldChg chg="addSp delSp modSp new del mod setBg setClrOvrMap">
        <pc:chgData name="Piotr Stańko" userId="S::pstanko@spstudzian.pl::b0c62575-b25e-4ed3-b63f-43f09917cda4" providerId="AD" clId="Web-{247BC20F-BA0A-46C0-BBB3-981ADF2818EA}" dt="2021-05-01T12:57:22.167" v="125"/>
        <pc:sldMkLst>
          <pc:docMk/>
          <pc:sldMk cId="2116294407" sldId="260"/>
        </pc:sldMkLst>
        <pc:spChg chg="mod">
          <ac:chgData name="Piotr Stańko" userId="S::pstanko@spstudzian.pl::b0c62575-b25e-4ed3-b63f-43f09917cda4" providerId="AD" clId="Web-{247BC20F-BA0A-46C0-BBB3-981ADF2818EA}" dt="2021-05-01T12:56:17.431" v="121"/>
          <ac:spMkLst>
            <pc:docMk/>
            <pc:sldMk cId="2116294407" sldId="260"/>
            <ac:spMk id="2" creationId="{CA1F813E-92F9-47A3-BB12-2C60AF7910BF}"/>
          </ac:spMkLst>
        </pc:spChg>
        <pc:spChg chg="mod">
          <ac:chgData name="Piotr Stańko" userId="S::pstanko@spstudzian.pl::b0c62575-b25e-4ed3-b63f-43f09917cda4" providerId="AD" clId="Web-{247BC20F-BA0A-46C0-BBB3-981ADF2818EA}" dt="2021-05-01T12:56:17.431" v="121"/>
          <ac:spMkLst>
            <pc:docMk/>
            <pc:sldMk cId="2116294407" sldId="260"/>
            <ac:spMk id="3" creationId="{798CC346-7E3D-44E1-96E8-2DE62EEFDAFA}"/>
          </ac:spMkLst>
        </pc:spChg>
        <pc:spChg chg="add del">
          <ac:chgData name="Piotr Stańko" userId="S::pstanko@spstudzian.pl::b0c62575-b25e-4ed3-b63f-43f09917cda4" providerId="AD" clId="Web-{247BC20F-BA0A-46C0-BBB3-981ADF2818EA}" dt="2021-05-01T12:55:02.127" v="120"/>
          <ac:spMkLst>
            <pc:docMk/>
            <pc:sldMk cId="2116294407" sldId="260"/>
            <ac:spMk id="9" creationId="{C1DD1A8A-57D5-4A81-AD04-532B043C5611}"/>
          </ac:spMkLst>
        </pc:spChg>
        <pc:spChg chg="add del">
          <ac:chgData name="Piotr Stańko" userId="S::pstanko@spstudzian.pl::b0c62575-b25e-4ed3-b63f-43f09917cda4" providerId="AD" clId="Web-{247BC20F-BA0A-46C0-BBB3-981ADF2818EA}" dt="2021-05-01T12:55:02.127" v="120"/>
          <ac:spMkLst>
            <pc:docMk/>
            <pc:sldMk cId="2116294407" sldId="260"/>
            <ac:spMk id="11" creationId="{007891EC-4501-44ED-A8C8-B11B6DB767AB}"/>
          </ac:spMkLst>
        </pc:spChg>
        <pc:spChg chg="add del">
          <ac:chgData name="Piotr Stańko" userId="S::pstanko@spstudzian.pl::b0c62575-b25e-4ed3-b63f-43f09917cda4" providerId="AD" clId="Web-{247BC20F-BA0A-46C0-BBB3-981ADF2818EA}" dt="2021-05-01T12:56:17.431" v="121"/>
          <ac:spMkLst>
            <pc:docMk/>
            <pc:sldMk cId="2116294407" sldId="260"/>
            <ac:spMk id="16" creationId="{2CCAFB3E-E6E2-4587-A5FC-061F9AED9AF2}"/>
          </ac:spMkLst>
        </pc:spChg>
        <pc:spChg chg="add del">
          <ac:chgData name="Piotr Stańko" userId="S::pstanko@spstudzian.pl::b0c62575-b25e-4ed3-b63f-43f09917cda4" providerId="AD" clId="Web-{247BC20F-BA0A-46C0-BBB3-981ADF2818EA}" dt="2021-05-01T12:56:17.431" v="121"/>
          <ac:spMkLst>
            <pc:docMk/>
            <pc:sldMk cId="2116294407" sldId="260"/>
            <ac:spMk id="20" creationId="{640086A0-762B-44EE-AA70-A7268A72ACC3}"/>
          </ac:spMkLst>
        </pc:spChg>
        <pc:spChg chg="add">
          <ac:chgData name="Piotr Stańko" userId="S::pstanko@spstudzian.pl::b0c62575-b25e-4ed3-b63f-43f09917cda4" providerId="AD" clId="Web-{247BC20F-BA0A-46C0-BBB3-981ADF2818EA}" dt="2021-05-01T12:56:17.431" v="121"/>
          <ac:spMkLst>
            <pc:docMk/>
            <pc:sldMk cId="2116294407" sldId="260"/>
            <ac:spMk id="25" creationId="{0DE6A193-4755-479A-BC6F-A7EBCA73BE1A}"/>
          </ac:spMkLst>
        </pc:spChg>
        <pc:spChg chg="add">
          <ac:chgData name="Piotr Stańko" userId="S::pstanko@spstudzian.pl::b0c62575-b25e-4ed3-b63f-43f09917cda4" providerId="AD" clId="Web-{247BC20F-BA0A-46C0-BBB3-981ADF2818EA}" dt="2021-05-01T12:56:17.431" v="121"/>
          <ac:spMkLst>
            <pc:docMk/>
            <pc:sldMk cId="2116294407" sldId="260"/>
            <ac:spMk id="27" creationId="{B2DC8709-0A70-45A9-A160-4B831CAB1A43}"/>
          </ac:spMkLst>
        </pc:spChg>
        <pc:spChg chg="add">
          <ac:chgData name="Piotr Stańko" userId="S::pstanko@spstudzian.pl::b0c62575-b25e-4ed3-b63f-43f09917cda4" providerId="AD" clId="Web-{247BC20F-BA0A-46C0-BBB3-981ADF2818EA}" dt="2021-05-01T12:56:17.431" v="121"/>
          <ac:spMkLst>
            <pc:docMk/>
            <pc:sldMk cId="2116294407" sldId="260"/>
            <ac:spMk id="29" creationId="{E613F699-B53E-4E9A-B7E8-4979FEF428EA}"/>
          </ac:spMkLst>
        </pc:spChg>
        <pc:picChg chg="add mod ord">
          <ac:chgData name="Piotr Stańko" userId="S::pstanko@spstudzian.pl::b0c62575-b25e-4ed3-b63f-43f09917cda4" providerId="AD" clId="Web-{247BC20F-BA0A-46C0-BBB3-981ADF2818EA}" dt="2021-05-01T12:56:58.307" v="124"/>
          <ac:picMkLst>
            <pc:docMk/>
            <pc:sldMk cId="2116294407" sldId="260"/>
            <ac:picMk id="5" creationId="{05FCAE9D-2AEA-41EC-90BB-0127CA25B1C7}"/>
          </ac:picMkLst>
        </pc:picChg>
        <pc:picChg chg="add del">
          <ac:chgData name="Piotr Stańko" userId="S::pstanko@spstudzian.pl::b0c62575-b25e-4ed3-b63f-43f09917cda4" providerId="AD" clId="Web-{247BC20F-BA0A-46C0-BBB3-981ADF2818EA}" dt="2021-05-01T12:56:17.431" v="121"/>
          <ac:picMkLst>
            <pc:docMk/>
            <pc:sldMk cId="2116294407" sldId="260"/>
            <ac:picMk id="18" creationId="{5975841F-9161-4650-BCE5-20FFE7E29615}"/>
          </ac:picMkLst>
        </pc:picChg>
      </pc:sldChg>
      <pc:sldChg chg="addSp modSp new mod setBg addAnim modAnim">
        <pc:chgData name="Piotr Stańko" userId="S::pstanko@spstudzian.pl::b0c62575-b25e-4ed3-b63f-43f09917cda4" providerId="AD" clId="Web-{247BC20F-BA0A-46C0-BBB3-981ADF2818EA}" dt="2021-05-01T13:58:21.066" v="225"/>
        <pc:sldMkLst>
          <pc:docMk/>
          <pc:sldMk cId="3008030483" sldId="260"/>
        </pc:sldMkLst>
        <pc:spChg chg="mod">
          <ac:chgData name="Piotr Stańko" userId="S::pstanko@spstudzian.pl::b0c62575-b25e-4ed3-b63f-43f09917cda4" providerId="AD" clId="Web-{247BC20F-BA0A-46C0-BBB3-981ADF2818EA}" dt="2021-05-01T12:58:28.200" v="137" actId="20577"/>
          <ac:spMkLst>
            <pc:docMk/>
            <pc:sldMk cId="3008030483" sldId="260"/>
            <ac:spMk id="2" creationId="{296C8022-686D-4EFE-A239-8D1AA369972F}"/>
          </ac:spMkLst>
        </pc:spChg>
        <pc:spChg chg="mod">
          <ac:chgData name="Piotr Stańko" userId="S::pstanko@spstudzian.pl::b0c62575-b25e-4ed3-b63f-43f09917cda4" providerId="AD" clId="Web-{247BC20F-BA0A-46C0-BBB3-981ADF2818EA}" dt="2021-05-01T12:58:05.762" v="129"/>
          <ac:spMkLst>
            <pc:docMk/>
            <pc:sldMk cId="3008030483" sldId="260"/>
            <ac:spMk id="3" creationId="{8737450A-420B-48AB-AE72-9523D3443CD7}"/>
          </ac:spMkLst>
        </pc:spChg>
        <pc:spChg chg="add">
          <ac:chgData name="Piotr Stańko" userId="S::pstanko@spstudzian.pl::b0c62575-b25e-4ed3-b63f-43f09917cda4" providerId="AD" clId="Web-{247BC20F-BA0A-46C0-BBB3-981ADF2818EA}" dt="2021-05-01T12:58:05.762" v="129"/>
          <ac:spMkLst>
            <pc:docMk/>
            <pc:sldMk cId="3008030483" sldId="260"/>
            <ac:spMk id="8" creationId="{23962611-DFD5-4092-AAFD-559E3DFCE2C9}"/>
          </ac:spMkLst>
        </pc:spChg>
        <pc:picChg chg="add">
          <ac:chgData name="Piotr Stańko" userId="S::pstanko@spstudzian.pl::b0c62575-b25e-4ed3-b63f-43f09917cda4" providerId="AD" clId="Web-{247BC20F-BA0A-46C0-BBB3-981ADF2818EA}" dt="2021-05-01T12:58:05.762" v="129"/>
          <ac:picMkLst>
            <pc:docMk/>
            <pc:sldMk cId="3008030483" sldId="260"/>
            <ac:picMk id="10" creationId="{2270F1FA-0425-408F-9861-80BF5AFB276D}"/>
          </ac:picMkLst>
        </pc:picChg>
      </pc:sldChg>
      <pc:sldChg chg="addSp modSp new addAnim modAnim">
        <pc:chgData name="Piotr Stańko" userId="S::pstanko@spstudzian.pl::b0c62575-b25e-4ed3-b63f-43f09917cda4" providerId="AD" clId="Web-{247BC20F-BA0A-46C0-BBB3-981ADF2818EA}" dt="2021-05-01T13:58:31.191" v="227"/>
        <pc:sldMkLst>
          <pc:docMk/>
          <pc:sldMk cId="984708207" sldId="261"/>
        </pc:sldMkLst>
        <pc:spChg chg="add mod">
          <ac:chgData name="Piotr Stańko" userId="S::pstanko@spstudzian.pl::b0c62575-b25e-4ed3-b63f-43f09917cda4" providerId="AD" clId="Web-{247BC20F-BA0A-46C0-BBB3-981ADF2818EA}" dt="2021-05-01T13:00:08.421" v="161" actId="20577"/>
          <ac:spMkLst>
            <pc:docMk/>
            <pc:sldMk cId="984708207" sldId="261"/>
            <ac:spMk id="3" creationId="{5A1E3F18-3F1E-4816-B9C7-493B7297C031}"/>
          </ac:spMkLst>
        </pc:spChg>
        <pc:picChg chg="add mod">
          <ac:chgData name="Piotr Stańko" userId="S::pstanko@spstudzian.pl::b0c62575-b25e-4ed3-b63f-43f09917cda4" providerId="AD" clId="Web-{247BC20F-BA0A-46C0-BBB3-981ADF2818EA}" dt="2021-05-01T12:59:56.374" v="148" actId="1076"/>
          <ac:picMkLst>
            <pc:docMk/>
            <pc:sldMk cId="984708207" sldId="261"/>
            <ac:picMk id="2" creationId="{DDF67BF7-C175-4707-BB34-E2C2ECFFB5E1}"/>
          </ac:picMkLst>
        </pc:picChg>
      </pc:sldChg>
      <pc:sldChg chg="new del">
        <pc:chgData name="Piotr Stańko" userId="S::pstanko@spstudzian.pl::b0c62575-b25e-4ed3-b63f-43f09917cda4" providerId="AD" clId="Web-{247BC20F-BA0A-46C0-BBB3-981ADF2818EA}" dt="2021-05-01T12:57:44.871" v="126"/>
        <pc:sldMkLst>
          <pc:docMk/>
          <pc:sldMk cId="2550226017" sldId="261"/>
        </pc:sldMkLst>
      </pc:sldChg>
      <pc:sldChg chg="modSp new ord">
        <pc:chgData name="Piotr Stańko" userId="S::pstanko@spstudzian.pl::b0c62575-b25e-4ed3-b63f-43f09917cda4" providerId="AD" clId="Web-{247BC20F-BA0A-46C0-BBB3-981ADF2818EA}" dt="2021-05-01T14:04:01.934" v="299" actId="20577"/>
        <pc:sldMkLst>
          <pc:docMk/>
          <pc:sldMk cId="552465883" sldId="262"/>
        </pc:sldMkLst>
        <pc:spChg chg="mod">
          <ac:chgData name="Piotr Stańko" userId="S::pstanko@spstudzian.pl::b0c62575-b25e-4ed3-b63f-43f09917cda4" providerId="AD" clId="Web-{247BC20F-BA0A-46C0-BBB3-981ADF2818EA}" dt="2021-05-01T14:04:01.934" v="299" actId="20577"/>
          <ac:spMkLst>
            <pc:docMk/>
            <pc:sldMk cId="552465883" sldId="262"/>
            <ac:spMk id="2" creationId="{ADDA345E-098D-431C-9829-511447DCCF1C}"/>
          </ac:spMkLst>
        </pc:spChg>
      </pc:sldChg>
      <pc:sldChg chg="new del">
        <pc:chgData name="Piotr Stańko" userId="S::pstanko@spstudzian.pl::b0c62575-b25e-4ed3-b63f-43f09917cda4" providerId="AD" clId="Web-{247BC20F-BA0A-46C0-BBB3-981ADF2818EA}" dt="2021-05-01T13:01:26.330" v="165"/>
        <pc:sldMkLst>
          <pc:docMk/>
          <pc:sldMk cId="1092736925" sldId="262"/>
        </pc:sldMkLst>
      </pc:sldChg>
      <pc:sldChg chg="addSp delSp modSp new del mod setBg addAnim">
        <pc:chgData name="Piotr Stańko" userId="S::pstanko@spstudzian.pl::b0c62575-b25e-4ed3-b63f-43f09917cda4" providerId="AD" clId="Web-{247BC20F-BA0A-46C0-BBB3-981ADF2818EA}" dt="2021-05-01T13:58:44.723" v="229"/>
        <pc:sldMkLst>
          <pc:docMk/>
          <pc:sldMk cId="1476846251" sldId="262"/>
        </pc:sldMkLst>
        <pc:spChg chg="mod">
          <ac:chgData name="Piotr Stańko" userId="S::pstanko@spstudzian.pl::b0c62575-b25e-4ed3-b63f-43f09917cda4" providerId="AD" clId="Web-{247BC20F-BA0A-46C0-BBB3-981ADF2818EA}" dt="2021-05-01T13:23:49.161" v="197" actId="20577"/>
          <ac:spMkLst>
            <pc:docMk/>
            <pc:sldMk cId="1476846251" sldId="262"/>
            <ac:spMk id="2" creationId="{731D2D4A-FCEB-49D5-8B81-7DD800F2A21D}"/>
          </ac:spMkLst>
        </pc:spChg>
        <pc:spChg chg="mod">
          <ac:chgData name="Piotr Stańko" userId="S::pstanko@spstudzian.pl::b0c62575-b25e-4ed3-b63f-43f09917cda4" providerId="AD" clId="Web-{247BC20F-BA0A-46C0-BBB3-981ADF2818EA}" dt="2021-05-01T13:02:13.581" v="183"/>
          <ac:spMkLst>
            <pc:docMk/>
            <pc:sldMk cId="1476846251" sldId="262"/>
            <ac:spMk id="3" creationId="{9591A563-AC8D-4208-B8E5-AC3561ACC80E}"/>
          </ac:spMkLst>
        </pc:spChg>
        <pc:spChg chg="add del">
          <ac:chgData name="Piotr Stańko" userId="S::pstanko@spstudzian.pl::b0c62575-b25e-4ed3-b63f-43f09917cda4" providerId="AD" clId="Web-{247BC20F-BA0A-46C0-BBB3-981ADF2818EA}" dt="2021-05-01T13:23:49.255" v="198"/>
          <ac:spMkLst>
            <pc:docMk/>
            <pc:sldMk cId="1476846251" sldId="262"/>
            <ac:spMk id="8" creationId="{23962611-DFD5-4092-AAFD-559E3DFCE2C9}"/>
          </ac:spMkLst>
        </pc:spChg>
        <pc:spChg chg="add">
          <ac:chgData name="Piotr Stańko" userId="S::pstanko@spstudzian.pl::b0c62575-b25e-4ed3-b63f-43f09917cda4" providerId="AD" clId="Web-{247BC20F-BA0A-46C0-BBB3-981ADF2818EA}" dt="2021-05-01T13:23:49.255" v="198"/>
          <ac:spMkLst>
            <pc:docMk/>
            <pc:sldMk cId="1476846251" sldId="262"/>
            <ac:spMk id="15" creationId="{23962611-DFD5-4092-AAFD-559E3DFCE2C9}"/>
          </ac:spMkLst>
        </pc:spChg>
        <pc:picChg chg="add del">
          <ac:chgData name="Piotr Stańko" userId="S::pstanko@spstudzian.pl::b0c62575-b25e-4ed3-b63f-43f09917cda4" providerId="AD" clId="Web-{247BC20F-BA0A-46C0-BBB3-981ADF2818EA}" dt="2021-05-01T13:23:49.255" v="198"/>
          <ac:picMkLst>
            <pc:docMk/>
            <pc:sldMk cId="1476846251" sldId="262"/>
            <ac:picMk id="10" creationId="{2270F1FA-0425-408F-9861-80BF5AFB276D}"/>
          </ac:picMkLst>
        </pc:picChg>
        <pc:picChg chg="add">
          <ac:chgData name="Piotr Stańko" userId="S::pstanko@spstudzian.pl::b0c62575-b25e-4ed3-b63f-43f09917cda4" providerId="AD" clId="Web-{247BC20F-BA0A-46C0-BBB3-981ADF2818EA}" dt="2021-05-01T13:23:49.255" v="198"/>
          <ac:picMkLst>
            <pc:docMk/>
            <pc:sldMk cId="1476846251" sldId="262"/>
            <ac:picMk id="17" creationId="{2270F1FA-0425-408F-9861-80BF5AFB276D}"/>
          </ac:picMkLst>
        </pc:picChg>
      </pc:sldChg>
      <pc:sldChg chg="addSp delSp modSp new del mod setBg">
        <pc:chgData name="Piotr Stańko" userId="S::pstanko@spstudzian.pl::b0c62575-b25e-4ed3-b63f-43f09917cda4" providerId="AD" clId="Web-{247BC20F-BA0A-46C0-BBB3-981ADF2818EA}" dt="2021-05-01T13:35:52.243" v="208"/>
        <pc:sldMkLst>
          <pc:docMk/>
          <pc:sldMk cId="2182478576" sldId="263"/>
        </pc:sldMkLst>
        <pc:spChg chg="add mod">
          <ac:chgData name="Piotr Stańko" userId="S::pstanko@spstudzian.pl::b0c62575-b25e-4ed3-b63f-43f09917cda4" providerId="AD" clId="Web-{247BC20F-BA0A-46C0-BBB3-981ADF2818EA}" dt="2021-05-01T13:35:34.836" v="207"/>
          <ac:spMkLst>
            <pc:docMk/>
            <pc:sldMk cId="2182478576" sldId="263"/>
            <ac:spMk id="3" creationId="{7C6F69C5-E91F-4951-B0B3-13D7A5A3A0D7}"/>
          </ac:spMkLst>
        </pc:spChg>
        <pc:spChg chg="add">
          <ac:chgData name="Piotr Stańko" userId="S::pstanko@spstudzian.pl::b0c62575-b25e-4ed3-b63f-43f09917cda4" providerId="AD" clId="Web-{247BC20F-BA0A-46C0-BBB3-981ADF2818EA}" dt="2021-05-01T13:35:34.836" v="207"/>
          <ac:spMkLst>
            <pc:docMk/>
            <pc:sldMk cId="2182478576" sldId="263"/>
            <ac:spMk id="5" creationId="{22F15A2D-2324-487D-A02A-BF46C5C580EB}"/>
          </ac:spMkLst>
        </pc:spChg>
        <pc:spChg chg="add">
          <ac:chgData name="Piotr Stańko" userId="S::pstanko@spstudzian.pl::b0c62575-b25e-4ed3-b63f-43f09917cda4" providerId="AD" clId="Web-{247BC20F-BA0A-46C0-BBB3-981ADF2818EA}" dt="2021-05-01T13:35:34.836" v="207"/>
          <ac:spMkLst>
            <pc:docMk/>
            <pc:sldMk cId="2182478576" sldId="263"/>
            <ac:spMk id="6" creationId="{17A7F34E-D418-47E2-9F86-2C45BBC31210}"/>
          </ac:spMkLst>
        </pc:spChg>
        <pc:spChg chg="add">
          <ac:chgData name="Piotr Stańko" userId="S::pstanko@spstudzian.pl::b0c62575-b25e-4ed3-b63f-43f09917cda4" providerId="AD" clId="Web-{247BC20F-BA0A-46C0-BBB3-981ADF2818EA}" dt="2021-05-01T13:35:34.836" v="207"/>
          <ac:spMkLst>
            <pc:docMk/>
            <pc:sldMk cId="2182478576" sldId="263"/>
            <ac:spMk id="7" creationId="{2AEAFA59-923A-4F54-8B49-44C970BCC323}"/>
          </ac:spMkLst>
        </pc:spChg>
        <pc:spChg chg="add del">
          <ac:chgData name="Piotr Stańko" userId="S::pstanko@spstudzian.pl::b0c62575-b25e-4ed3-b63f-43f09917cda4" providerId="AD" clId="Web-{247BC20F-BA0A-46C0-BBB3-981ADF2818EA}" dt="2021-05-01T13:35:34.836" v="206"/>
          <ac:spMkLst>
            <pc:docMk/>
            <pc:sldMk cId="2182478576" sldId="263"/>
            <ac:spMk id="8" creationId="{C3862298-AF85-4572-BED3-52E573EBD410}"/>
          </ac:spMkLst>
        </pc:spChg>
        <pc:spChg chg="add del">
          <ac:chgData name="Piotr Stańko" userId="S::pstanko@spstudzian.pl::b0c62575-b25e-4ed3-b63f-43f09917cda4" providerId="AD" clId="Web-{247BC20F-BA0A-46C0-BBB3-981ADF2818EA}" dt="2021-05-01T13:35:34.836" v="206"/>
          <ac:spMkLst>
            <pc:docMk/>
            <pc:sldMk cId="2182478576" sldId="263"/>
            <ac:spMk id="10" creationId="{03E485DD-0C12-45BC-A361-28152A03BB93}"/>
          </ac:spMkLst>
        </pc:spChg>
        <pc:spChg chg="add del">
          <ac:chgData name="Piotr Stańko" userId="S::pstanko@spstudzian.pl::b0c62575-b25e-4ed3-b63f-43f09917cda4" providerId="AD" clId="Web-{247BC20F-BA0A-46C0-BBB3-981ADF2818EA}" dt="2021-05-01T13:35:34.836" v="206"/>
          <ac:spMkLst>
            <pc:docMk/>
            <pc:sldMk cId="2182478576" sldId="263"/>
            <ac:spMk id="12" creationId="{6D6B998F-CA62-4EE6-B7E7-046377D4F7EF}"/>
          </ac:spMkLst>
        </pc:spChg>
        <pc:picChg chg="add mod">
          <ac:chgData name="Piotr Stańko" userId="S::pstanko@spstudzian.pl::b0c62575-b25e-4ed3-b63f-43f09917cda4" providerId="AD" clId="Web-{247BC20F-BA0A-46C0-BBB3-981ADF2818EA}" dt="2021-05-01T13:35:34.836" v="207"/>
          <ac:picMkLst>
            <pc:docMk/>
            <pc:sldMk cId="2182478576" sldId="263"/>
            <ac:picMk id="2" creationId="{DC3FA181-4A9D-41B2-854B-A9204F5A8C14}"/>
          </ac:picMkLst>
        </pc:picChg>
      </pc:sldChg>
      <pc:sldChg chg="addSp delSp modSp new del">
        <pc:chgData name="Piotr Stańko" userId="S::pstanko@spstudzian.pl::b0c62575-b25e-4ed3-b63f-43f09917cda4" providerId="AD" clId="Web-{247BC20F-BA0A-46C0-BBB3-981ADF2818EA}" dt="2021-05-01T13:58:42.066" v="228"/>
        <pc:sldMkLst>
          <pc:docMk/>
          <pc:sldMk cId="3429874668" sldId="263"/>
        </pc:sldMkLst>
        <pc:spChg chg="add del mod">
          <ac:chgData name="Piotr Stańko" userId="S::pstanko@spstudzian.pl::b0c62575-b25e-4ed3-b63f-43f09917cda4" providerId="AD" clId="Web-{247BC20F-BA0A-46C0-BBB3-981ADF2818EA}" dt="2021-05-01T13:42:29.879" v="218"/>
          <ac:spMkLst>
            <pc:docMk/>
            <pc:sldMk cId="3429874668" sldId="263"/>
            <ac:spMk id="3" creationId="{F25867C6-7CAC-4C6C-A0FB-FC6342384D96}"/>
          </ac:spMkLst>
        </pc:spChg>
        <pc:picChg chg="add del mod">
          <ac:chgData name="Piotr Stańko" userId="S::pstanko@spstudzian.pl::b0c62575-b25e-4ed3-b63f-43f09917cda4" providerId="AD" clId="Web-{247BC20F-BA0A-46C0-BBB3-981ADF2818EA}" dt="2021-05-01T13:42:29.879" v="219"/>
          <ac:picMkLst>
            <pc:docMk/>
            <pc:sldMk cId="3429874668" sldId="263"/>
            <ac:picMk id="2" creationId="{0D0424C1-E41E-4011-99A8-E5199520A10D}"/>
          </ac:picMkLst>
        </pc:picChg>
      </pc:sldChg>
      <pc:sldChg chg="new del">
        <pc:chgData name="Piotr Stańko" userId="S::pstanko@spstudzian.pl::b0c62575-b25e-4ed3-b63f-43f09917cda4" providerId="AD" clId="Web-{247BC20F-BA0A-46C0-BBB3-981ADF2818EA}" dt="2021-05-01T13:01:22.611" v="164"/>
        <pc:sldMkLst>
          <pc:docMk/>
          <pc:sldMk cId="3436499686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.m.wikipedia.org/wiki/Zapora_Por%C4%85bka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sa/3.0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ell-r-brown/6949115457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raph.org.uk/photo/1879702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A345E-098D-431C-9829-511447DCCF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''</a:t>
            </a:r>
            <a:r>
              <a:rPr lang="en-US" dirty="0" err="1">
                <a:cs typeface="Calibri Light"/>
              </a:rPr>
              <a:t>Odnawialne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źródła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energii</a:t>
            </a:r>
            <a:r>
              <a:rPr lang="en-US" dirty="0">
                <a:cs typeface="Calibri Light"/>
              </a:rPr>
              <a:t> w </a:t>
            </a:r>
            <a:r>
              <a:rPr lang="en-US" dirty="0" err="1">
                <a:cs typeface="Calibri Light"/>
              </a:rPr>
              <a:t>służbie</a:t>
            </a:r>
            <a:r>
              <a:rPr lang="en-US" dirty="0">
                <a:cs typeface="Calibri Light"/>
              </a:rPr>
              <a:t> </a:t>
            </a:r>
            <a:r>
              <a:rPr lang="en-US">
                <a:cs typeface="Calibri Light"/>
              </a:rPr>
              <a:t>czlowieka''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F790B4-9333-4826-994A-DE88EC6FCA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65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Energia wodna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5368" y="4492252"/>
            <a:ext cx="6105194" cy="682079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206FC43D-A36D-4BF2-B215-BBC9C47B8D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04373" y="500520"/>
            <a:ext cx="7774487" cy="36022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30B79CD-9326-4CEE-B6B8-8E86789C2824}"/>
              </a:ext>
            </a:extLst>
          </p:cNvPr>
          <p:cNvSpPr txBox="1"/>
          <p:nvPr/>
        </p:nvSpPr>
        <p:spPr>
          <a:xfrm>
            <a:off x="13450866" y="4228056"/>
            <a:ext cx="7774487" cy="54714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>
                <a:hlinkClick r:id="rId3"/>
              </a:rPr>
              <a:t>This Photo</a:t>
            </a:r>
            <a:r>
              <a:rPr lang="en-US"/>
              <a:t> by Unknown author is licensed under </a:t>
            </a:r>
            <a:r>
              <a:rPr lang="en-US">
                <a:hlinkClick r:id="rId4"/>
              </a:rPr>
              <a:t>CC BY-SA</a:t>
            </a:r>
            <a:r>
              <a:rPr lang="en-US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227FA6-26EC-4A3A-B309-8AE5097555A7}"/>
              </a:ext>
            </a:extLst>
          </p:cNvPr>
          <p:cNvSpPr txBox="1"/>
          <p:nvPr/>
        </p:nvSpPr>
        <p:spPr>
          <a:xfrm>
            <a:off x="13054208" y="244883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91400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4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6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B6DCED-FE07-4BBC-BCA1-2C2CDCBB3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Energia słoneczna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6CBB03-BD7E-40D4-8D11-D41EBC322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52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olar panels on a roof&#10;&#10;Description automatically generated">
            <a:extLst>
              <a:ext uri="{FF2B5EF4-FFF2-40B4-BE49-F238E27FC236}">
                <a16:creationId xmlns:a16="http://schemas.microsoft.com/office/drawing/2014/main" id="{9503F0B0-B73A-4AFD-9C63-CFBF937ACC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772429" y="573589"/>
            <a:ext cx="6699334" cy="440602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D387D4-AE6F-4323-8CB1-6A2FEB9C9F35}"/>
              </a:ext>
            </a:extLst>
          </p:cNvPr>
          <p:cNvSpPr txBox="1"/>
          <p:nvPr/>
        </p:nvSpPr>
        <p:spPr>
          <a:xfrm>
            <a:off x="3482236" y="5856442"/>
            <a:ext cx="6041719" cy="651525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/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509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6C8022-686D-4EFE-A239-8D1AA3699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Energia </a:t>
            </a:r>
            <a:r>
              <a:rPr lang="en-US" dirty="0" err="1">
                <a:solidFill>
                  <a:srgbClr val="FFFFFF"/>
                </a:solidFill>
                <a:cs typeface="Calibri Light"/>
              </a:rPr>
              <a:t>wiatru</a:t>
            </a:r>
            <a:endParaRPr lang="en-US" dirty="0" err="1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37450A-420B-48AB-AE72-9523D3443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03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DDF67BF7-C175-4707-BB34-E2C2ECFFB5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553223" y="959807"/>
            <a:ext cx="7221254" cy="435383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A1E3F18-3F1E-4816-B9C7-493B7297C031}"/>
              </a:ext>
            </a:extLst>
          </p:cNvPr>
          <p:cNvSpPr txBox="1"/>
          <p:nvPr/>
        </p:nvSpPr>
        <p:spPr>
          <a:xfrm>
            <a:off x="2334017" y="5658111"/>
            <a:ext cx="5624186" cy="672403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/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470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''Odnawialne źródła energii w służbie czlowieka''</vt:lpstr>
      <vt:lpstr>Energia wodna</vt:lpstr>
      <vt:lpstr>PowerPoint Presentation</vt:lpstr>
      <vt:lpstr>Energia słoneczna</vt:lpstr>
      <vt:lpstr>PowerPoint Presentation</vt:lpstr>
      <vt:lpstr>Energia wiatru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124</cp:revision>
  <dcterms:created xsi:type="dcterms:W3CDTF">2021-05-01T12:35:53Z</dcterms:created>
  <dcterms:modified xsi:type="dcterms:W3CDTF">2021-05-01T14:04:12Z</dcterms:modified>
</cp:coreProperties>
</file>