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 varScale="1">
        <p:scale>
          <a:sx n="84" d="100"/>
          <a:sy n="8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86E34E-B32A-485E-8A7A-8A543EC2857B}" type="datetimeFigureOut">
              <a:rPr lang="pl-PL" smtClean="0"/>
              <a:pPr/>
              <a:t>2020-06-01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89FA9A-D1FA-40A2-9980-1AD137F1D26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żytkownik\Desktop\Ecology Zosia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662750" cy="4997063"/>
          </a:xfrm>
          <a:prstGeom prst="rect">
            <a:avLst/>
          </a:prstGeom>
          <a:noFill/>
        </p:spPr>
      </p:pic>
      <p:pic>
        <p:nvPicPr>
          <p:cNvPr id="1027" name="Picture 3" descr="C:\Users\Użytkownik\Desktop\Ecology Zosia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0"/>
            <a:ext cx="1428736" cy="1428736"/>
          </a:xfrm>
          <a:prstGeom prst="rect">
            <a:avLst/>
          </a:prstGeom>
          <a:noFill/>
        </p:spPr>
      </p:pic>
      <p:pic>
        <p:nvPicPr>
          <p:cNvPr id="1028" name="Picture 4" descr="C:\Users\Użytkownik\Desktop\Ecology Zosia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00174" cy="150017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357422" y="0"/>
            <a:ext cx="4326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Ecology</a:t>
            </a:r>
            <a:endParaRPr lang="pl-PL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Sam Smith - Fire on Fire (Lyrics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57290" y="72454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żytkownik\Desktop\Ecology Zosia\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929618" cy="414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85918" y="357166"/>
            <a:ext cx="5429288" cy="168829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English segregation of rubbish is a little different than Polish, but that's okay. In the photo below it is shown.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2532" name="Picture 4" descr="C:\Users\Użytkownik\Desktop\Ecology Zosia\smie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71480"/>
            <a:ext cx="142794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Użytkownik\Desktop\Ecology Zosia\smie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1495417" cy="137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357166"/>
            <a:ext cx="2428892" cy="48936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rgbClr val="222222"/>
                </a:solidFill>
                <a:latin typeface="inherit"/>
                <a:cs typeface="Arial" pitchFamily="34" charset="0"/>
              </a:rPr>
              <a:t>I am very grateful to you for watching my presentation, I think you liked it and invite you to become "I am environmentally friendly". Thank you and best regards.</a:t>
            </a: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Zosia Markowska</a:t>
            </a:r>
          </a:p>
        </p:txBody>
      </p:sp>
      <p:pic>
        <p:nvPicPr>
          <p:cNvPr id="6" name="Picture 3" descr="C:\Users\Użytkownik\Desktop\Ecology Zosia\fd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1435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p\Desktop\uhsg\31e635a4f6cce15d1a80083cfb56f74e,750,0,0,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813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472" y="78579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3872" y="93819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4282" y="50004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Ecology is a science about the structure and functioning of nature, which deals with the study of interactions between organisms and their environment and between them (i.e. the structure  of ecosystems).</a:t>
            </a:r>
            <a:endParaRPr lang="pl-PL" sz="2400" b="1" i="1" dirty="0"/>
          </a:p>
        </p:txBody>
      </p:sp>
      <p:pic>
        <p:nvPicPr>
          <p:cNvPr id="16386" name="Picture 2" descr="C:\Users\Użytkownik\Desktop\Ecology Zosia\gi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572428" cy="44559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428604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Some people don’t care about our planet at all. Beacuse of this, about 6 million people died every year. Instead of disposable, plastic shopping bags, buy for a lot of money.</a:t>
            </a:r>
            <a:endParaRPr lang="pl-PL" sz="2800" dirty="0"/>
          </a:p>
        </p:txBody>
      </p:sp>
      <p:pic>
        <p:nvPicPr>
          <p:cNvPr id="18435" name="Picture 3" descr="C:\Users\Użytkownik\Desktop\Ecology Zosia\sia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7072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Użytkownik\Desktop\Ecology Zosia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928934"/>
            <a:ext cx="3143272" cy="340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Użytkownik\AppData\Local\Microsoft\Windows\INetCache\IE\T4ZTYDI7\768px-Red_X.svg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000396" cy="3000396"/>
          </a:xfrm>
          <a:prstGeom prst="rect">
            <a:avLst/>
          </a:prstGeom>
          <a:noFill/>
        </p:spPr>
      </p:pic>
      <p:pic>
        <p:nvPicPr>
          <p:cNvPr id="18438" name="Picture 6" descr="C:\Users\Użytkownik\AppData\Local\Microsoft\Windows\INetCache\IE\ZBNODE48\Check_mark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357187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0"/>
            <a:ext cx="8429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pl-PL" sz="3200" b="1" i="1" dirty="0" smtClean="0"/>
              <a:t>I</a:t>
            </a:r>
            <a:r>
              <a:rPr lang="en-US" sz="3200" b="1" i="1" dirty="0" smtClean="0"/>
              <a:t>n 2010, around 230</a:t>
            </a:r>
            <a:r>
              <a:rPr lang="pl-PL" sz="3200" b="1" i="1" dirty="0" smtClean="0"/>
              <a:t> </a:t>
            </a:r>
            <a:r>
              <a:rPr lang="en-US" sz="3200" b="1" i="1" dirty="0" smtClean="0"/>
              <a:t>000 people around the world died from smog. Some people smoke plastic in their ovens, e.g. they burn plastic nets, they smoke bottles...</a:t>
            </a:r>
            <a:endParaRPr lang="pl-PL" sz="3200" b="1" i="1" dirty="0"/>
          </a:p>
        </p:txBody>
      </p:sp>
      <p:pic>
        <p:nvPicPr>
          <p:cNvPr id="1026" name="Picture 2" descr="C:\Users\Użytkownik\Desktop\Ecology Zosia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429652" cy="395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8786842" cy="199607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Smog is most often created in large cities such as Warsaw, Krakow, London and so on.</a:t>
            </a:r>
            <a:r>
              <a:rPr kumimoji="0" lang="pl-PL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C:\Users\Użytkownik\Desktop\Ecology Zosia\gi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715172" cy="419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1538" y="0"/>
            <a:ext cx="6429388" cy="255006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Our planet is dying by people who burn plastic ... Tons of plastic float in the seas, and garbage is scattered everywhere in the woods. All</a:t>
            </a:r>
            <a:r>
              <a:rPr kumimoji="0" lang="pl-PL" sz="2800" b="1" i="1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people should segregate garbage, e.g. paper, plastic, etc.</a:t>
            </a: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5" name="Picture 3" descr="C:\Users\Użytkownik\Desktop\Ecology Zosia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61614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Użytkownik\Desktop\Ecology Zosia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3003597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5984" y="0"/>
            <a:ext cx="4143404" cy="344709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A man named Robert Anderson came up with electric cars that do not produce smog and are environmentally friendly.</a:t>
            </a:r>
            <a:endParaRPr kumimoji="0" lang="pl-PL" sz="2800" b="1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Users\Użytkownik\Desktop\Ecology Zosia\fe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91273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Użytkownik\Desktop\Ecology Zosia\gt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86190"/>
            <a:ext cx="469710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Użytkownik\Desktop\Ecology Zosia\bo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4290"/>
            <a:ext cx="22288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Użytkownik\Desktop\Ecology Zosia\bo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2288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C:\Users\Użytkownik\Desktop\Ecology Zosia\b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24400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ostokąt 8"/>
          <p:cNvSpPr/>
          <p:nvPr/>
        </p:nvSpPr>
        <p:spPr>
          <a:xfrm>
            <a:off x="6357950" y="2571744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Eco car</a:t>
            </a:r>
            <a:endParaRPr lang="pl-PL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Strzałka w lewo 9"/>
          <p:cNvSpPr/>
          <p:nvPr/>
        </p:nvSpPr>
        <p:spPr>
          <a:xfrm>
            <a:off x="4214810" y="2643182"/>
            <a:ext cx="192882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14290"/>
            <a:ext cx="5500694" cy="934241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Be like me! Be ,, I am eco friendly! "Plant trees - do not cut, collect rubbish - do not scatter, just be a friend of nature!</a:t>
            </a:r>
            <a:r>
              <a:rPr kumimoji="0" lang="pl-PL" sz="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żytkownik\Desktop\Ecology Zosia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żytkownik\Desktop\Ecology Zosia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290"/>
            <a:ext cx="300686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żytkownik\Desktop\Ecology Zosia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210" y="4356090"/>
            <a:ext cx="2490790" cy="25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żytkownik\Desktop\Ecology Zosia\erf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5" y="0"/>
            <a:ext cx="200977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żytkownik\Desktop\Ecology Zosia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85728"/>
            <a:ext cx="1190626" cy="119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żytkownik\Desktop\Ecology Zosia\gtr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285992"/>
            <a:ext cx="1852611" cy="198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3714744" y="1410355"/>
            <a:ext cx="18573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        </a:t>
            </a:r>
            <a:r>
              <a:rPr lang="pl-PL" sz="4400" dirty="0" smtClean="0">
                <a:solidFill>
                  <a:srgbClr val="00B050"/>
                </a:solidFill>
              </a:rPr>
              <a:t>E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 C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   O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 L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   O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G</a:t>
            </a:r>
          </a:p>
          <a:p>
            <a:r>
              <a:rPr lang="pl-PL" sz="4400" dirty="0" smtClean="0">
                <a:solidFill>
                  <a:srgbClr val="00B050"/>
                </a:solidFill>
              </a:rPr>
              <a:t>       Y</a:t>
            </a:r>
          </a:p>
          <a:p>
            <a:endParaRPr lang="pl-PL" sz="4000" dirty="0"/>
          </a:p>
        </p:txBody>
      </p:sp>
      <p:sp>
        <p:nvSpPr>
          <p:cNvPr id="13" name="Mnożenie 12"/>
          <p:cNvSpPr/>
          <p:nvPr/>
        </p:nvSpPr>
        <p:spPr>
          <a:xfrm>
            <a:off x="6429388" y="714356"/>
            <a:ext cx="3000396" cy="46434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Uśmiechnięta buźka 13"/>
          <p:cNvSpPr/>
          <p:nvPr/>
        </p:nvSpPr>
        <p:spPr>
          <a:xfrm>
            <a:off x="3143240" y="1285860"/>
            <a:ext cx="1071570" cy="135732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4546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i="1" dirty="0" smtClean="0"/>
              <a:t>Garbage segregation is very important on our planet, so now I will show you how to do it.</a:t>
            </a:r>
            <a:endParaRPr lang="pl-PL" sz="2400" b="1" i="1" dirty="0"/>
          </a:p>
        </p:txBody>
      </p:sp>
      <p:sp>
        <p:nvSpPr>
          <p:cNvPr id="3" name="Prostokąt 2"/>
          <p:cNvSpPr/>
          <p:nvPr/>
        </p:nvSpPr>
        <p:spPr>
          <a:xfrm>
            <a:off x="1071538" y="17859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1026" name="Picture 2" descr="C:\Users\Użytkownik\Desktop\Ecology Zosia\cz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57249" cy="85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500174"/>
            <a:ext cx="4797787" cy="28791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- Red arrows tell us to throw metal here.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2976" y="2571744"/>
            <a:ext cx="1628203" cy="28791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- </a:t>
            </a:r>
            <a:r>
              <a:rPr lang="pl-PL" sz="2100" dirty="0" smtClean="0">
                <a:solidFill>
                  <a:srgbClr val="222222"/>
                </a:solidFill>
                <a:latin typeface="inherit"/>
                <a:cs typeface="Arial" pitchFamily="34" charset="0"/>
              </a:rPr>
              <a:t>B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lue, paper.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żytkownik\Desktop\Ecology Zosia\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071538" cy="106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728" y="3714752"/>
            <a:ext cx="2135201" cy="28791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- Black are mixed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Użytkownik\Desktop\Ecology Zosia\cz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1214414" y="478632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Yellow are waiting for plastic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030" name="Picture 6" descr="C:\Users\Użytkownik\Desktop\Ecology Zosia\ż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00570"/>
            <a:ext cx="1751007" cy="126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żytkownik\Desktop\Ecology Zosia\zl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143116"/>
            <a:ext cx="194860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500694" y="2500306"/>
            <a:ext cx="2763578" cy="28791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- Green requires glass.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Użytkownik\Desktop\Ecology Zosia\br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3571876"/>
            <a:ext cx="132231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572132" y="3857628"/>
            <a:ext cx="3214710" cy="611076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- Bio waste must be in the brown bin.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</TotalTime>
  <Words>295</Words>
  <Application>Microsoft Office PowerPoint</Application>
  <PresentationFormat>Pokaz na ekranie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Kapitał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</dc:creator>
  <cp:lastModifiedBy>EM</cp:lastModifiedBy>
  <cp:revision>21</cp:revision>
  <dcterms:created xsi:type="dcterms:W3CDTF">2020-04-07T18:49:30Z</dcterms:created>
  <dcterms:modified xsi:type="dcterms:W3CDTF">2020-06-01T20:42:07Z</dcterms:modified>
</cp:coreProperties>
</file>