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sldIdLst>
    <p:sldId id="256" r:id="rId3"/>
    <p:sldId id="278" r:id="rId4"/>
    <p:sldId id="257" r:id="rId5"/>
    <p:sldId id="258" r:id="rId6"/>
    <p:sldId id="259" r:id="rId7"/>
    <p:sldId id="260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80" r:id="rId18"/>
    <p:sldId id="281" r:id="rId19"/>
    <p:sldId id="282" r:id="rId20"/>
    <p:sldId id="285" r:id="rId21"/>
    <p:sldId id="288" r:id="rId22"/>
    <p:sldId id="290" r:id="rId23"/>
    <p:sldId id="291" r:id="rId24"/>
    <p:sldId id="292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D5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9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76BEE95-FB90-4A93-9C51-CD95859E1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CAA33BA-2EC9-441F-8F6B-1FAB4B2C7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57F2311-8721-4814-89EF-109D34FB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F014606-1E8A-41A5-A97A-7C20340D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BA3BCC4-917D-4D17-952A-9A3CEA42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135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B207B8-6C65-459C-BB7B-474E8D49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BDA574C-3819-48E8-AC23-34A8BA7B5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0A83C0C-0FD7-482D-AEBD-2303BFEB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A536858-948D-4CE1-AB7D-39CBCFD8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86CE40E-185A-44A0-B70F-78130DF0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6507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C6983E83-A5A4-4CB8-A7C6-2AB1C08E2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177F63C1-BBE6-4884-ACD8-59B1FD5DB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4233C6F-C2F0-40DA-ADED-9DCAB7D9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F2E745B-F3A6-4623-B3EC-A12DAFD7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F40685E-FD5A-47FC-8DBE-EEB26F0F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8447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40BDF12-CA18-4796-9431-BE60746D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0A10AF2C-1377-4EAA-9833-C4C43B6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B5BD5048-26C9-47AF-8F68-7B3CA508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2647CC8-F3C2-4D57-8B6F-716B136C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509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855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2242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558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7293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6893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748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9816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EBB89D-4742-4421-9C36-1E66CDE8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BD8188F-6AB8-49C7-912D-03B56DF12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A4D8F49-B37B-456D-898B-8C603F43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4CECC67-388D-4793-9C2A-1C0E5677E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4383546-3B42-4DE0-8502-39A65DA0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9508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8638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3668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5811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29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4018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2849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5047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272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3F7-98F2-4C8A-804B-CF8F22DD1AD9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708-E0E0-469B-BA25-4BF1C94BEA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7252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C03AA7-A765-4F4C-9418-DB35E2FB4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781136D-006F-4970-AA16-9758DB681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1E842D5-8BD7-4E9D-8366-168CC166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3A4E8BF-5183-4070-8CB7-6F16C30F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B69BE13-F340-4BAF-9ED5-75693F0E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2886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AD9E1E-CE09-463B-ACAF-41E4DFA6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7962615-C7E6-4741-A3CD-F0BA0A0E4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C203CD8-1B18-414B-8A3C-C95B0171A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95A5427-5572-43CD-B3AD-CDBE2CAF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2ED67C4-D7CE-4DDF-BF6C-56910B0F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5F51972-2A2B-4EBE-BB1F-6EB88A3B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6461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44E254-409E-4845-86A7-B45EA9AB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B99592F-2907-4F9A-ADD8-875186841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EEA5A94-0521-4A76-8754-D60FA3F17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B74F1EA-DF6E-41F2-91DD-4EE64F660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C741172-3102-412D-82A2-D667FB422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75B79D0-B4C4-4361-9BA1-69D948BAF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C50B2441-85E6-4B0C-8652-A8DD5C6B1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A252E329-50E7-438C-A9E7-CAEABAFC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3370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CA9643-8F1A-4892-8F96-3427CFEF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82B3E6EC-EA7D-4C2F-B193-9BE0CE26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E7450C0-8B98-474D-AB1E-CEF243B9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EA572816-5A57-45D5-B3A0-1AD125F8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1384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F73A833D-39EC-4577-B59E-73F596DC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6336582-4514-40B0-BDE5-1A0ACFAE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E6677C9-09E4-4FD7-AB45-E9FFB0B3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6340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1842FF-54F6-49C1-B774-FE2C89E1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5B04A14-5FB8-409B-9559-19ACAC5ED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D993700-90B1-4A6E-A0ED-CA5DB206B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BB9E208F-93AE-4132-AB4E-28A2343F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345D8E4-50CA-4A4A-B9A7-075C15DE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A289870-9AF7-43AB-B3B1-FD97F83C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8816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28226F-4113-48DD-A3B2-946E1DCC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9C014621-800D-4AAF-A923-50F091876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C03379E-DB96-431C-BC23-FDB04B25B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4AF8F43-271D-4332-8500-F0EE1F8AC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C5D56D4-E2A1-4B9F-AB8A-8D0C1D6B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CAA479B-8EBE-4EA0-8277-98A643F4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9320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7B2EEA32-4121-4403-A7CA-9F52BC65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33F881B-DF8F-448F-8803-1D1453CB9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8F01F5C-85DB-4AD0-B90E-9AE9D269F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D41082D-540E-454E-9B6B-6566D1F61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3D17B8E-8891-486C-9643-D128F31A1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554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D1B05-8DBB-4514-80D8-DCE6BAA254C6}" type="datetimeFigureOut">
              <a:rPr lang="pl-PL" smtClean="0"/>
              <a:pPr/>
              <a:t>2020-06-01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464407-7D66-4DC7-9F4B-598303BB5F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306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95F7AE-A4C2-4907-9947-8806B3A24B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2091232-DEEE-4BB6-999C-BADB963F2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078" y="337625"/>
            <a:ext cx="9334500" cy="1266092"/>
          </a:xfrm>
        </p:spPr>
        <p:txBody>
          <a:bodyPr>
            <a:normAutofit fontScale="92500" lnSpcReduction="10000"/>
          </a:bodyPr>
          <a:lstStyle/>
          <a:p>
            <a:r>
              <a:rPr lang="pl-PL" sz="8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am a eco-frendly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AAF0A2A-2329-4753-9778-5D6A5CC9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30" y="1308294"/>
            <a:ext cx="6131756" cy="554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20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B12F44-5E03-49AC-82BB-E00966DC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77666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We in charge of for the death of sea and coastal animals</a:t>
            </a:r>
            <a:r>
              <a:rPr lang="pl-PL" dirty="0"/>
              <a:t>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51DD81E8-CD38-46B3-9DE0-59CF7E81D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837" y="1575582"/>
            <a:ext cx="9383151" cy="52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977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A71628C-79C8-46D6-9C9B-0B530A2A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7"/>
            <a:ext cx="10515600" cy="140676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Radioactive substances </a:t>
            </a:r>
            <a:r>
              <a:rPr lang="pl-PL" dirty="0"/>
              <a:t>and </a:t>
            </a:r>
            <a:r>
              <a:rPr lang="pl-PL" dirty="0">
                <a:solidFill>
                  <a:srgbClr val="FF0000"/>
                </a:solidFill>
              </a:rPr>
              <a:t>other mixtures </a:t>
            </a:r>
            <a:r>
              <a:rPr lang="pl-PL" dirty="0"/>
              <a:t>also </a:t>
            </a:r>
            <a:r>
              <a:rPr lang="pl-PL" dirty="0">
                <a:solidFill>
                  <a:srgbClr val="FF0000"/>
                </a:solidFill>
              </a:rPr>
              <a:t>pollute wather</a:t>
            </a:r>
            <a:r>
              <a:rPr lang="pl-PL" dirty="0"/>
              <a:t>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B7C96629-75F3-47F6-93CE-A5419A01D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23890"/>
            <a:ext cx="12192000" cy="56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54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A6758B-E935-42B2-AEAE-41EECD78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We also pollute wather through wars</a:t>
            </a:r>
            <a:r>
              <a:rPr lang="pl-PL" dirty="0"/>
              <a:t>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1624E2ED-7A65-4B9D-A864-DB4BC69DA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7958"/>
            <a:ext cx="12191999" cy="56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720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35B63D-5E12-4BF8-91AA-92289294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Rubbish in the seas and oceans can even be seen from space!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E4025566-7AF9-420C-A9D6-0E7482326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4732"/>
            <a:ext cx="12192000" cy="50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068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86E8DF-6B9C-4311-8172-1BED2C247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One of the biggest things littering the wather and beaches are unburned cigarettes!  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8272D4E5-4E9F-4235-B940-949472D93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222" y="2160588"/>
            <a:ext cx="6895593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45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C8B7548-348A-4D36-8CD5-CFF5460B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2EC66A7E-0094-49AF-9365-F67FBB980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4DDA7352-2858-4817-A22B-AB59843611AE}"/>
              </a:ext>
            </a:extLst>
          </p:cNvPr>
          <p:cNvSpPr txBox="1"/>
          <p:nvPr/>
        </p:nvSpPr>
        <p:spPr>
          <a:xfrm>
            <a:off x="4797082" y="1420837"/>
            <a:ext cx="2096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2">
                    <a:lumMod val="50000"/>
                  </a:schemeClr>
                </a:solidFill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xmlns="" val="349179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850EAB-A09C-4C67-9B21-20735B18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People pollute </a:t>
            </a:r>
            <a:r>
              <a:rPr lang="pl-PL" dirty="0"/>
              <a:t>forests with </a:t>
            </a:r>
            <a:r>
              <a:rPr lang="pl-PL" dirty="0">
                <a:solidFill>
                  <a:srgbClr val="FF0000"/>
                </a:solidFill>
              </a:rPr>
              <a:t>plastic</a:t>
            </a:r>
            <a:r>
              <a:rPr lang="pl-PL" dirty="0"/>
              <a:t> and </a:t>
            </a:r>
            <a:r>
              <a:rPr lang="pl-PL" dirty="0">
                <a:solidFill>
                  <a:srgbClr val="FF0000"/>
                </a:solidFill>
              </a:rPr>
              <a:t>other waste</a:t>
            </a:r>
            <a:r>
              <a:rPr lang="pl-PL" dirty="0"/>
              <a:t>.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B36427FA-42F8-4D52-A4A1-F9F4211B1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930400"/>
            <a:ext cx="12192000" cy="49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75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9586614-4CD8-467C-82B8-12500661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By rubbish </a:t>
            </a:r>
            <a:r>
              <a:rPr lang="pl-PL" dirty="0">
                <a:solidFill>
                  <a:srgbClr val="FF0000"/>
                </a:solidFill>
              </a:rPr>
              <a:t>forest animals die</a:t>
            </a:r>
            <a:r>
              <a:rPr lang="pl-PL" dirty="0"/>
              <a:t>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5B835EC2-9DB3-4E29-A1DC-19C7710C8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176" y="2160588"/>
            <a:ext cx="9129932" cy="46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40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C87AC0F-B662-4B07-8F5D-AFCCA2550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Littering forest is </a:t>
            </a:r>
            <a:r>
              <a:rPr lang="pl-PL" dirty="0">
                <a:solidFill>
                  <a:srgbClr val="FF0000"/>
                </a:solidFill>
              </a:rPr>
              <a:t>punishable</a:t>
            </a:r>
            <a:r>
              <a:rPr lang="pl-PL" dirty="0"/>
              <a:t>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C2711FE7-9589-487C-8279-FC49BF6BC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0401"/>
            <a:ext cx="12191999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268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4A7DF55-2593-49ED-B424-9C443FC2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animals have </a:t>
            </a:r>
            <a:r>
              <a:rPr lang="en-US" dirty="0">
                <a:solidFill>
                  <a:srgbClr val="FF0000"/>
                </a:solidFill>
              </a:rPr>
              <a:t>nowhere to hide</a:t>
            </a:r>
            <a:r>
              <a:rPr lang="pl-PL" dirty="0"/>
              <a:t>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ECBB8967-058D-499D-9117-DDF565106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0400"/>
            <a:ext cx="12192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60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2EE54E-657B-4678-880B-AA621701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15976"/>
            <a:ext cx="8596668" cy="104096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D59E777C-CF22-487B-B5BD-6CA566AEA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791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19FDF7F-EB97-457D-B5DD-6B66BE416337}"/>
              </a:ext>
            </a:extLst>
          </p:cNvPr>
          <p:cNvSpPr txBox="1"/>
          <p:nvPr/>
        </p:nvSpPr>
        <p:spPr>
          <a:xfrm>
            <a:off x="4783014" y="928468"/>
            <a:ext cx="4490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bg1"/>
                </a:solidFill>
              </a:rPr>
              <a:t>WATHER!!!</a:t>
            </a:r>
          </a:p>
        </p:txBody>
      </p:sp>
    </p:spTree>
    <p:extLst>
      <p:ext uri="{BB962C8B-B14F-4D97-AF65-F5344CB8AC3E}">
        <p14:creationId xmlns:p14="http://schemas.microsoft.com/office/powerpoint/2010/main" xmlns="" val="355363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50CCA6F-D13A-4184-9540-7065995D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future, there will be nothing to breathe</a:t>
            </a:r>
            <a:r>
              <a:rPr lang="pl-PL" dirty="0"/>
              <a:t>!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5C96C3E9-7D98-42FF-804E-177180A27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0400"/>
            <a:ext cx="12192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38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49B5E8-F3CE-4F98-990E-ED3DE60B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0049"/>
          </a:xfrm>
        </p:spPr>
        <p:txBody>
          <a:bodyPr>
            <a:normAutofit fontScale="90000"/>
          </a:bodyPr>
          <a:lstStyle/>
          <a:p>
            <a:r>
              <a:rPr lang="en-US" dirty="0"/>
              <a:t>... or it may happen the next day, it may happen in a week, maybe even in a month, but it will happen if we do not take care of the air!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8867BF37-BEC9-4CEB-9166-92A42032D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062" y="2619717"/>
            <a:ext cx="10367889" cy="42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835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A88965-3653-436E-88D3-3DC1B79D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A653A8D1-64C4-4951-83F5-DC3D9372C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4910"/>
            <a:ext cx="12192000" cy="84968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AD12D4-D54D-4443-9557-AC1395A39922}"/>
              </a:ext>
            </a:extLst>
          </p:cNvPr>
          <p:cNvSpPr txBox="1"/>
          <p:nvPr/>
        </p:nvSpPr>
        <p:spPr>
          <a:xfrm>
            <a:off x="4431323" y="422031"/>
            <a:ext cx="30904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Remember:</a:t>
            </a:r>
          </a:p>
          <a:p>
            <a:endParaRPr lang="pl-PL" sz="44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EA105A1-3CFD-42D0-86F9-8E39C1F7B5D8}"/>
              </a:ext>
            </a:extLst>
          </p:cNvPr>
          <p:cNvSpPr txBox="1"/>
          <p:nvPr/>
        </p:nvSpPr>
        <p:spPr>
          <a:xfrm>
            <a:off x="506437" y="1483860"/>
            <a:ext cx="6098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1. You sort the rubbish!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D833B3A-DBF3-4AF7-878F-D2180F9AFF1C}"/>
              </a:ext>
            </a:extLst>
          </p:cNvPr>
          <p:cNvSpPr txBox="1"/>
          <p:nvPr/>
        </p:nvSpPr>
        <p:spPr>
          <a:xfrm>
            <a:off x="483903" y="2698370"/>
            <a:ext cx="8790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2.T</a:t>
            </a:r>
            <a:r>
              <a:rPr lang="en-US" sz="4400" dirty="0"/>
              <a:t>rash can be found everywhere</a:t>
            </a:r>
            <a:r>
              <a:rPr lang="pl-PL" sz="4400" dirty="0"/>
              <a:t>!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549CA38-8527-4ED5-BC1E-D70E74AAFADA}"/>
              </a:ext>
            </a:extLst>
          </p:cNvPr>
          <p:cNvSpPr txBox="1"/>
          <p:nvPr/>
        </p:nvSpPr>
        <p:spPr>
          <a:xfrm>
            <a:off x="506437" y="4135902"/>
            <a:ext cx="6844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3. W</a:t>
            </a:r>
            <a:r>
              <a:rPr lang="en-US" sz="4400" dirty="0"/>
              <a:t>e can change the future</a:t>
            </a:r>
            <a:r>
              <a:rPr lang="pl-PL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64620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99F41A-8BFE-4146-AC2F-C3D75B74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4A937C47-3AD4-4A8C-9085-C87B2A695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433DE363-13A8-46BC-9CDA-128D17AB2D06}"/>
              </a:ext>
            </a:extLst>
          </p:cNvPr>
          <p:cNvSpPr/>
          <p:nvPr/>
        </p:nvSpPr>
        <p:spPr>
          <a:xfrm>
            <a:off x="74580" y="2945805"/>
            <a:ext cx="121174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03ED5C"/>
                </a:solidFill>
              </a:rPr>
              <a:t>Thank you for your attention</a:t>
            </a:r>
            <a:endParaRPr lang="pl-PL" sz="7200" dirty="0">
              <a:solidFill>
                <a:srgbClr val="03ED5C"/>
              </a:solidFill>
            </a:endParaRPr>
          </a:p>
        </p:txBody>
      </p:sp>
      <p:sp>
        <p:nvSpPr>
          <p:cNvPr id="6" name="Uśmiechnięta buźka 5">
            <a:extLst>
              <a:ext uri="{FF2B5EF4-FFF2-40B4-BE49-F238E27FC236}">
                <a16:creationId xmlns:a16="http://schemas.microsoft.com/office/drawing/2014/main" xmlns="" id="{720FAC76-92A7-435C-BBB6-6865F8145C2C}"/>
              </a:ext>
            </a:extLst>
          </p:cNvPr>
          <p:cNvSpPr/>
          <p:nvPr/>
        </p:nvSpPr>
        <p:spPr>
          <a:xfrm>
            <a:off x="5299225" y="1547446"/>
            <a:ext cx="1256320" cy="1200329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8583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2000">
        <p14:glitter pattern="hexagon"/>
      </p:transition>
    </mc:Choice>
    <mc:Fallback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C26B7E-E3D9-4521-A2F0-B53034ED7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The rubbish </a:t>
            </a:r>
            <a:r>
              <a:rPr lang="pl-PL" dirty="0">
                <a:solidFill>
                  <a:srgbClr val="FF0000"/>
                </a:solidFill>
              </a:rPr>
              <a:t>kill</a:t>
            </a:r>
            <a:r>
              <a:rPr lang="pl-PL" dirty="0"/>
              <a:t> sea animals.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686E79B8-D7F2-4C57-AE11-3F2B95AAC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929" y="1505243"/>
            <a:ext cx="8342142" cy="53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43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40937A-2594-4C67-9048-AC70A0628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</a:t>
            </a:r>
            <a:r>
              <a:rPr lang="pl-PL" dirty="0">
                <a:solidFill>
                  <a:srgbClr val="FF0000"/>
                </a:solidFill>
              </a:rPr>
              <a:t>We can help </a:t>
            </a:r>
            <a:r>
              <a:rPr lang="pl-PL" dirty="0"/>
              <a:t>sea animals and the sea.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01DECDE5-AEEF-4455-A5EF-A96ABDEB5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153551"/>
            <a:ext cx="11069189" cy="60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461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202CAE-0407-41E2-B3B0-77659A58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Animals </a:t>
            </a:r>
            <a:r>
              <a:rPr lang="pl-PL" dirty="0">
                <a:solidFill>
                  <a:srgbClr val="FF0000"/>
                </a:solidFill>
              </a:rPr>
              <a:t>eat rubbish</a:t>
            </a:r>
            <a:r>
              <a:rPr lang="pl-PL" dirty="0"/>
              <a:t>, because they </a:t>
            </a:r>
            <a:r>
              <a:rPr lang="pl-PL" dirty="0">
                <a:solidFill>
                  <a:srgbClr val="FF0000"/>
                </a:solidFill>
              </a:rPr>
              <a:t>have not food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C1DEA5A6-9C42-4F32-8CE1-047CCB9F8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737" y="1930400"/>
            <a:ext cx="7917241" cy="49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82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95A67BE-4B6B-48BF-8D87-A056CA00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plastic bags </a:t>
            </a:r>
            <a:r>
              <a:rPr lang="pl-PL" dirty="0">
                <a:solidFill>
                  <a:srgbClr val="FF0000"/>
                </a:solidFill>
              </a:rPr>
              <a:t>kill seals </a:t>
            </a:r>
            <a:r>
              <a:rPr lang="pl-PL" dirty="0"/>
              <a:t>and </a:t>
            </a:r>
            <a:r>
              <a:rPr lang="pl-PL" dirty="0">
                <a:solidFill>
                  <a:srgbClr val="FF0000"/>
                </a:solidFill>
              </a:rPr>
              <a:t>sea turtles</a:t>
            </a:r>
            <a:r>
              <a:rPr lang="pl-PL" dirty="0"/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2693BB81-4789-46E6-8852-7197213FB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728" y="1758462"/>
            <a:ext cx="9643140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277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D86382-2597-4025-8A8C-FE1B1B26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Over 90% </a:t>
            </a:r>
            <a:r>
              <a:rPr lang="pl-PL" dirty="0"/>
              <a:t>rubbish in the oceans </a:t>
            </a:r>
            <a:r>
              <a:rPr lang="pl-PL" dirty="0">
                <a:solidFill>
                  <a:srgbClr val="FF0000"/>
                </a:solidFill>
              </a:rPr>
              <a:t>from 10 rivers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584AA874-38B0-4083-8CE0-C882EEDAC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948" y="1930400"/>
            <a:ext cx="8750104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393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E826DA-9D44-4428-9FF6-3DE73D729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people </a:t>
            </a:r>
            <a:r>
              <a:rPr lang="pl-PL" dirty="0">
                <a:solidFill>
                  <a:srgbClr val="FF0000"/>
                </a:solidFill>
              </a:rPr>
              <a:t>pour out pollutants </a:t>
            </a:r>
            <a:r>
              <a:rPr lang="pl-PL" dirty="0"/>
              <a:t>in the sea.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79DF3733-F2C4-4F4B-973B-4377C5D40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8462"/>
            <a:ext cx="12191999" cy="52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148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5AD5D4-C33D-494B-BE4E-3A3C9F948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In the bodies of some animals there is plastic</a:t>
            </a:r>
            <a:r>
              <a:rPr lang="pl-PL" dirty="0"/>
              <a:t>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5A337590-AAA9-4D25-9CF6-B1BB73ACA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470" y="2160588"/>
            <a:ext cx="674309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39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230</Words>
  <Application>Microsoft Office PowerPoint</Application>
  <PresentationFormat>Niestandardowy</PresentationFormat>
  <Paragraphs>26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25" baseType="lpstr">
      <vt:lpstr>Projekt niestandardowy</vt:lpstr>
      <vt:lpstr>Faseta</vt:lpstr>
      <vt:lpstr>Slajd 1</vt:lpstr>
      <vt:lpstr>Slajd 2</vt:lpstr>
      <vt:lpstr>               The rubbish kill sea animals.</vt:lpstr>
      <vt:lpstr>     We can help sea animals and the sea.</vt:lpstr>
      <vt:lpstr>Animals eat rubbish, because they have not food</vt:lpstr>
      <vt:lpstr>The plastic bags kill seals and sea turtles.</vt:lpstr>
      <vt:lpstr>Over 90% rubbish in the oceans from 10 rivers</vt:lpstr>
      <vt:lpstr>The people pour out pollutants in the sea.</vt:lpstr>
      <vt:lpstr>In the bodies of some animals there is plastic.</vt:lpstr>
      <vt:lpstr>We in charge of for the death of sea and coastal animals!</vt:lpstr>
      <vt:lpstr>Radioactive substances and other mixtures also pollute wather.</vt:lpstr>
      <vt:lpstr>We also pollute wather through wars.</vt:lpstr>
      <vt:lpstr>Rubbish in the seas and oceans can even be seen from space!</vt:lpstr>
      <vt:lpstr>One of the biggest things littering the wather and beaches are unburned cigarettes!   </vt:lpstr>
      <vt:lpstr>Slajd 15</vt:lpstr>
      <vt:lpstr>People pollute forests with plastic and other waste. </vt:lpstr>
      <vt:lpstr>By rubbish forest animals die.</vt:lpstr>
      <vt:lpstr>Littering forest is punishable.</vt:lpstr>
      <vt:lpstr>animals have nowhere to hide!</vt:lpstr>
      <vt:lpstr>In the future, there will be nothing to breathe!</vt:lpstr>
      <vt:lpstr>... or it may happen the next day, it may happen in a week, maybe even in a month, but it will happen if we do not take care of the air!</vt:lpstr>
      <vt:lpstr>Slajd 22</vt:lpstr>
      <vt:lpstr>Slajd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Grzegorz Kotliński</dc:creator>
  <cp:lastModifiedBy>EM</cp:lastModifiedBy>
  <cp:revision>29</cp:revision>
  <dcterms:created xsi:type="dcterms:W3CDTF">2020-04-08T10:35:40Z</dcterms:created>
  <dcterms:modified xsi:type="dcterms:W3CDTF">2020-06-01T21:11:41Z</dcterms:modified>
</cp:coreProperties>
</file>