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0" r:id="rId4"/>
    <p:sldId id="262" r:id="rId5"/>
    <p:sldId id="264" r:id="rId6"/>
    <p:sldId id="266" r:id="rId7"/>
    <p:sldId id="267" r:id="rId8"/>
    <p:sldId id="268" r:id="rId9"/>
    <p:sldId id="269" r:id="rId10"/>
    <p:sldId id="273" r:id="rId11"/>
    <p:sldId id="265" r:id="rId12"/>
    <p:sldId id="274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0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C3DF8-BA6E-FD4C-BA0A-9F0225558638}" type="datetimeFigureOut">
              <a:rPr lang="pl-PL" smtClean="0"/>
              <a:pPr/>
              <a:t>2020-06-01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3E898-1D74-E048-8329-D7BBDF6F11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3223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3E898-1D74-E048-8329-D7BBDF6F11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2822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E05EF61-2977-4843-8E6A-1BFF858BC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AC37BFE-C604-3349-B627-8F9E48BF1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493431A-5A2E-5D46-A964-9B8A51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4828-11BB-8246-BEBD-FB5DD63D774F}" type="datetimeFigureOut">
              <a:rPr lang="pl-PL" smtClean="0"/>
              <a:pPr/>
              <a:t>2020-06-01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2C1DD755-092F-0243-8270-67409B03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283B446-FEC8-7E40-AEE0-96C07E31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E4F9-76F8-3E46-A585-8B3C19F901E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3030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4E6ED2-419B-7F4D-BCE1-DF0145A16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4BB508E7-58A5-D941-87EF-EBE71BEFE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2E8BA36-DE21-874A-879F-956DDB0B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4828-11BB-8246-BEBD-FB5DD63D774F}" type="datetimeFigureOut">
              <a:rPr lang="pl-PL" smtClean="0"/>
              <a:pPr/>
              <a:t>2020-06-01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8022A12-EB04-644E-81D1-E8A981B35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7A3659C-E6C3-2848-B4E6-8A07361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E4F9-76F8-3E46-A585-8B3C19F901E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8773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D85E20D5-3FFA-CB46-9796-80A9D1983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5B04E12B-1967-B54D-AFBF-220C60020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00025EF-23D0-EF4E-8284-2660998E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4828-11BB-8246-BEBD-FB5DD63D774F}" type="datetimeFigureOut">
              <a:rPr lang="pl-PL" smtClean="0"/>
              <a:pPr/>
              <a:t>2020-06-01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F0FF599-6F17-7D4B-A726-125BF2B5E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48F62E2-6CFE-B649-8BB7-823E74D1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E4F9-76F8-3E46-A585-8B3C19F901E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2033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E53EBEE-98FE-F04D-8236-7D86E5A5B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E0023DE-265C-2A41-BD01-2C48DB5DB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39A0E18-CF0C-A049-BE51-0D3C0406F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4828-11BB-8246-BEBD-FB5DD63D774F}" type="datetimeFigureOut">
              <a:rPr lang="pl-PL" smtClean="0"/>
              <a:pPr/>
              <a:t>2020-06-01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3DCE377-6175-0040-89B9-095F053CE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4A56290-2B40-244D-B16D-4221BD4A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E4F9-76F8-3E46-A585-8B3C19F901E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3746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F49D34F-0470-EE4F-8F8F-64E9D306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1E7CC2C8-7D1D-274F-88BA-238B9568E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85C0531-5B5E-0647-B103-E8EDB0B1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4828-11BB-8246-BEBD-FB5DD63D774F}" type="datetimeFigureOut">
              <a:rPr lang="pl-PL" smtClean="0"/>
              <a:pPr/>
              <a:t>2020-06-01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A157B33-0DBF-9D43-B299-A3445F6C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816174A-7CD5-E048-B306-F763712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E4F9-76F8-3E46-A585-8B3C19F901E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1115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2EA439C-C62F-EC49-8A5E-F6D58C1D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5C34BD5-47A1-3445-BB5B-E0AF9AC3D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409E442-8840-F143-A0A7-28476205B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D014A67F-7AA4-5E4D-8C33-1D5356F9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4828-11BB-8246-BEBD-FB5DD63D774F}" type="datetimeFigureOut">
              <a:rPr lang="pl-PL" smtClean="0"/>
              <a:pPr/>
              <a:t>2020-06-01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A620E6FB-0C0F-0C4F-8D49-5EA2231FC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E52131E1-AA2E-0340-B119-E1BBABDF4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E4F9-76F8-3E46-A585-8B3C19F901E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8206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2D9A2C9-4BDA-C540-AD21-5CC046525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F770708-611A-2A43-83CF-7B2CB972C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A025A95-4478-924B-A338-72FA33279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E6CB5A5A-82E5-7641-AFA1-E7EAB544B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58F712CD-D71C-4B4C-B017-4A9AF3B7F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C9738A9B-73AA-A048-8F89-93C1108DB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4828-11BB-8246-BEBD-FB5DD63D774F}" type="datetimeFigureOut">
              <a:rPr lang="pl-PL" smtClean="0"/>
              <a:pPr/>
              <a:t>2020-06-01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6BD87560-B32E-C443-B6C5-3635BC847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1FC9DD8E-EB40-6D48-95D8-8A0048CF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E4F9-76F8-3E46-A585-8B3C19F901E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896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27D89A4-EE98-F444-AE6B-81E73BB3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6DD559F3-2EF9-0A4D-9DCE-1F5266F3C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4828-11BB-8246-BEBD-FB5DD63D774F}" type="datetimeFigureOut">
              <a:rPr lang="pl-PL" smtClean="0"/>
              <a:pPr/>
              <a:t>2020-06-01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9A6C303C-2B5A-A841-8A05-0A7A8F491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4997B8AD-2E83-BC46-B1F0-873D80186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E4F9-76F8-3E46-A585-8B3C19F901E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6834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AF74A13C-C931-964A-9BAB-E0D7F4F1A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4828-11BB-8246-BEBD-FB5DD63D774F}" type="datetimeFigureOut">
              <a:rPr lang="pl-PL" smtClean="0"/>
              <a:pPr/>
              <a:t>2020-06-01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21186903-84F3-A542-AE79-046086CE5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298D6639-0929-8942-8906-3A90A892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E4F9-76F8-3E46-A585-8B3C19F901E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9865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2C3DA75-95B8-CA4C-B96C-F1451007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B9B5D27-8F54-0242-BFDF-9E519DAC9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3E5527E-5AC1-314A-AE7A-FDD0FE3D9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CBC8A87D-67E7-AA40-9AC2-F6AB94F9D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4828-11BB-8246-BEBD-FB5DD63D774F}" type="datetimeFigureOut">
              <a:rPr lang="pl-PL" smtClean="0"/>
              <a:pPr/>
              <a:t>2020-06-01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8D0BE2C7-1C5B-DC46-B64E-16C3B4F1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D7709DA1-1B38-9447-B367-8B5645D6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E4F9-76F8-3E46-A585-8B3C19F901E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18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91ED334-6512-C748-B639-F036968E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CA791250-81A2-5E41-A0E2-BE4D88160C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6793E74-4740-FC46-B76D-5FDD1E0AC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14B9382-ABDC-604F-B7D8-9D8272616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4828-11BB-8246-BEBD-FB5DD63D774F}" type="datetimeFigureOut">
              <a:rPr lang="pl-PL" smtClean="0"/>
              <a:pPr/>
              <a:t>2020-06-01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766319F-8228-D342-9443-AC3527331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E0FCA745-22EF-4545-A48B-5720AB0C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E4F9-76F8-3E46-A585-8B3C19F901E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0214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18D4D730-FD69-6F49-A18C-51F896B37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0801AF9-25A6-FC47-9D18-A245AF035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DBC2DEC-FE20-B34C-9820-71B4A6993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64828-11BB-8246-BEBD-FB5DD63D774F}" type="datetimeFigureOut">
              <a:rPr lang="pl-PL" smtClean="0"/>
              <a:pPr/>
              <a:t>2020-06-01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9AF1151-CEF4-004C-884F-403FC99B1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6021AEA-3477-F945-85C3-375CE4B0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9E4F9-76F8-3E46-A585-8B3C19F901E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165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99C36D-F5A6-FE45-A12E-AB9040E15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8"/>
            <a:ext cx="9144000" cy="2387600"/>
          </a:xfrm>
        </p:spPr>
        <p:txBody>
          <a:bodyPr>
            <a:normAutofit/>
          </a:bodyPr>
          <a:lstStyle/>
          <a:p>
            <a:r>
              <a:rPr lang="pl-PL" sz="9600">
                <a:solidFill>
                  <a:schemeClr val="accent6"/>
                </a:solidFill>
              </a:rPr>
              <a:t>I Am Eco-Friendly!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EC34CFB5-2322-DB43-BA90-D822FDAF3E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7200">
                <a:solidFill>
                  <a:schemeClr val="accent6">
                    <a:lumMod val="75000"/>
                  </a:schemeClr>
                </a:solidFill>
              </a:rPr>
              <a:t>Ecology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xmlns="" id="{892407C6-4103-E54E-A8D0-2969D580B8DB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9666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16058604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78546752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97961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6134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8537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5210441"/>
                  </a:ext>
                </a:extLst>
              </a:tr>
            </a:tbl>
          </a:graphicData>
        </a:graphic>
      </p:graphicFrame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xmlns="" id="{818DC013-EC70-144B-8B74-26816DA38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8478240"/>
              </p:ext>
            </p:extLst>
          </p:nvPr>
        </p:nvGraphicFramePr>
        <p:xfrm>
          <a:off x="2032000" y="4638352"/>
          <a:ext cx="812799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400676854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44847165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543663660"/>
                    </a:ext>
                  </a:extLst>
                </a:gridCol>
              </a:tblGrid>
              <a:tr h="23572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0981919"/>
                  </a:ext>
                </a:extLst>
              </a:tr>
              <a:tr h="23572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6537174"/>
                  </a:ext>
                </a:extLst>
              </a:tr>
              <a:tr h="23572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6841438"/>
                  </a:ext>
                </a:extLst>
              </a:tr>
            </a:tbl>
          </a:graphicData>
        </a:graphic>
      </p:graphicFrame>
      <p:graphicFrame>
        <p:nvGraphicFramePr>
          <p:cNvPr id="11" name="Tabela 8">
            <a:extLst>
              <a:ext uri="{FF2B5EF4-FFF2-40B4-BE49-F238E27FC236}">
                <a16:creationId xmlns:a16="http://schemas.microsoft.com/office/drawing/2014/main" xmlns="" id="{E99B99C0-19B3-7449-B936-23F5DAF8E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5827429"/>
              </p:ext>
            </p:extLst>
          </p:nvPr>
        </p:nvGraphicFramePr>
        <p:xfrm>
          <a:off x="2286000" y="4801230"/>
          <a:ext cx="812799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400676854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44847165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543663660"/>
                    </a:ext>
                  </a:extLst>
                </a:gridCol>
              </a:tblGrid>
              <a:tr h="23572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0981919"/>
                  </a:ext>
                </a:extLst>
              </a:tr>
              <a:tr h="23572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6537174"/>
                  </a:ext>
                </a:extLst>
              </a:tr>
              <a:tr h="23572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6841438"/>
                  </a:ext>
                </a:extLst>
              </a:tr>
            </a:tbl>
          </a:graphicData>
        </a:graphic>
      </p:graphicFrame>
      <p:graphicFrame>
        <p:nvGraphicFramePr>
          <p:cNvPr id="13" name="Tabela 8">
            <a:extLst>
              <a:ext uri="{FF2B5EF4-FFF2-40B4-BE49-F238E27FC236}">
                <a16:creationId xmlns:a16="http://schemas.microsoft.com/office/drawing/2014/main" xmlns="" id="{A1D1F74D-BE92-634E-9246-17E374D5D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1797393"/>
              </p:ext>
            </p:extLst>
          </p:nvPr>
        </p:nvGraphicFramePr>
        <p:xfrm>
          <a:off x="2159000" y="4790599"/>
          <a:ext cx="812799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400676854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44847165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543663660"/>
                    </a:ext>
                  </a:extLst>
                </a:gridCol>
              </a:tblGrid>
              <a:tr h="23572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0981919"/>
                  </a:ext>
                </a:extLst>
              </a:tr>
              <a:tr h="23572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6537174"/>
                  </a:ext>
                </a:extLst>
              </a:tr>
              <a:tr h="23572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6841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51043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A7C373-1E0D-3440-8FC2-F5F10A052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Limit plastic and disposable packaging!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08235378-AAEF-E043-B467-9ED7C75CAA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369804"/>
              </p:ext>
            </p:extLst>
          </p:nvPr>
        </p:nvGraphicFramePr>
        <p:xfrm>
          <a:off x="838200" y="1825625"/>
          <a:ext cx="1051559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xmlns="" val="171372492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152549446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2825679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605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9280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4440716"/>
                  </a:ext>
                </a:extLst>
              </a:tr>
            </a:tbl>
          </a:graphicData>
        </a:graphic>
      </p:graphicFrame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ED7E1A84-D682-9C48-B81D-43C942D1A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003" y="3073082"/>
            <a:ext cx="68580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07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E30A51A-8355-9D46-AC38-C0F8437E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Be happy and live in friendly ecology!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224F0B7A-E0BA-0348-9AE5-45924A1E4D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1913651"/>
              </p:ext>
            </p:extLst>
          </p:nvPr>
        </p:nvGraphicFramePr>
        <p:xfrm>
          <a:off x="838200" y="1825625"/>
          <a:ext cx="1051559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xmlns="" val="253399766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130901257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32424454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2201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6392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1488926"/>
                  </a:ext>
                </a:extLst>
              </a:tr>
            </a:tbl>
          </a:graphicData>
        </a:graphic>
      </p:graphicFrame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D1043C19-4607-9740-B19F-ED238FF35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6331" y="2938144"/>
            <a:ext cx="6459338" cy="39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975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8AD44A-1BFF-A941-988E-76CACE8E5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Remember eco-energy is health!!!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DC59CDD1-F7D2-9544-AC49-2BADB6C38E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14998901"/>
              </p:ext>
            </p:extLst>
          </p:nvPr>
        </p:nvGraphicFramePr>
        <p:xfrm>
          <a:off x="838200" y="1825625"/>
          <a:ext cx="1051559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xmlns="" val="161140200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154431413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11887770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6249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6205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9069834"/>
                  </a:ext>
                </a:extLst>
              </a:tr>
            </a:tbl>
          </a:graphicData>
        </a:graphic>
      </p:graphicFrame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EAFB1EC6-7138-2A48-A40A-28A8D9CEC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4311" y="2938144"/>
            <a:ext cx="3883378" cy="39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371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8B7E679-6132-5E40-92F3-58549F473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Don’t waste food!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128DA356-1BAB-3742-AEA4-27F12A7358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94073569"/>
              </p:ext>
            </p:extLst>
          </p:nvPr>
        </p:nvGraphicFramePr>
        <p:xfrm>
          <a:off x="838200" y="1825625"/>
          <a:ext cx="1051559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xmlns="" val="355905880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51216478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2134456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3572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789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1818609"/>
                  </a:ext>
                </a:extLst>
              </a:tr>
            </a:tbl>
          </a:graphicData>
        </a:graphic>
      </p:graphicFrame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19ECCF9F-319D-6B4C-8D57-2E1D266FD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0348" y="2227117"/>
            <a:ext cx="65913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803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E30A51A-8355-9D46-AC38-C0F8437E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Save water!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E2E94EC9-7F44-EA46-9096-3D08FCECD5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02710084"/>
              </p:ext>
            </p:extLst>
          </p:nvPr>
        </p:nvGraphicFramePr>
        <p:xfrm>
          <a:off x="838200" y="1825625"/>
          <a:ext cx="1051559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xmlns="" val="257817480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273140675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1868408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909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8064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2466574"/>
                  </a:ext>
                </a:extLst>
              </a:tr>
            </a:tbl>
          </a:graphicData>
        </a:graphic>
      </p:graphicFrame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E568B4E1-489D-B741-A6AD-BB8F05E11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3073082"/>
            <a:ext cx="6858000" cy="37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278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069DBD-4DE3-C147-903F-E0815F030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Save energy!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ABBA76F8-2294-0D47-8148-5E19775768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9842681"/>
              </p:ext>
            </p:extLst>
          </p:nvPr>
        </p:nvGraphicFramePr>
        <p:xfrm>
          <a:off x="838200" y="1825625"/>
          <a:ext cx="1051559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xmlns="" val="377150639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86470877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1415750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5681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843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3535371"/>
                  </a:ext>
                </a:extLst>
              </a:tr>
            </a:tbl>
          </a:graphicData>
        </a:graphic>
      </p:graphicFrame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3D5EC79B-9E48-FB4F-904E-ADB2FBBE5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3073082"/>
            <a:ext cx="6858000" cy="378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869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E30A51A-8355-9D46-AC38-C0F8437E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Segregate rubbish!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14AD02E7-2601-7E4E-AC0D-AFF2191910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57845117"/>
              </p:ext>
            </p:extLst>
          </p:nvPr>
        </p:nvGraphicFramePr>
        <p:xfrm>
          <a:off x="838200" y="1825625"/>
          <a:ext cx="1051559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xmlns="" val="203379015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257728977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1400365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0804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995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8811580"/>
                  </a:ext>
                </a:extLst>
              </a:tr>
            </a:tbl>
          </a:graphicData>
        </a:graphic>
      </p:graphicFrame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697D88C7-997A-0A46-B0B1-89F860DFC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6750" y="2938144"/>
            <a:ext cx="4438499" cy="39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988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FB0042-56D0-D548-9CF2-10D6E6F61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Eat organically!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16FEC719-0681-9947-8A27-022BBF6906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9921925"/>
              </p:ext>
            </p:extLst>
          </p:nvPr>
        </p:nvGraphicFramePr>
        <p:xfrm>
          <a:off x="838200" y="1825625"/>
          <a:ext cx="1051559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xmlns="" val="293231446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166304965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30374935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1147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4495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2566899"/>
                  </a:ext>
                </a:extLst>
              </a:tr>
            </a:tbl>
          </a:graphicData>
        </a:graphic>
      </p:graphicFrame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0C5D1658-159B-5B48-8CBB-6482A22D2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2938144"/>
            <a:ext cx="6858000" cy="39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958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86E2B4-19BD-6B44-A5CF-6A504259E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Buy locally and seasonally!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3A1A93F3-B4F6-254E-BE08-814675C4DF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49327982"/>
              </p:ext>
            </p:extLst>
          </p:nvPr>
        </p:nvGraphicFramePr>
        <p:xfrm>
          <a:off x="838200" y="1825625"/>
          <a:ext cx="1051559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xmlns="" val="180020652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95418686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4236939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6461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6863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1543196"/>
                  </a:ext>
                </a:extLst>
              </a:tr>
            </a:tbl>
          </a:graphicData>
        </a:graphic>
      </p:graphicFrame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FC4D12F8-6ED5-264F-A7DC-8F96AB895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5575" y="2938145"/>
            <a:ext cx="6800850" cy="39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65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75D188-53B5-8242-9672-871F1E6A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Replace the car with a bicycle!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A77DD712-AA13-B742-9A1F-5EF5933A90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7259090"/>
              </p:ext>
            </p:extLst>
          </p:nvPr>
        </p:nvGraphicFramePr>
        <p:xfrm>
          <a:off x="838200" y="1825625"/>
          <a:ext cx="1051559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xmlns="" val="180960722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71897649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3442436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833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080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1907752"/>
                  </a:ext>
                </a:extLst>
              </a:tr>
            </a:tbl>
          </a:graphicData>
        </a:graphic>
      </p:graphicFrame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65C62131-7072-1046-9118-993FE5978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1830" y="2938144"/>
            <a:ext cx="6348340" cy="39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5467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5941507-043D-EC4D-AF8E-4E809A9E5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Clean and wash It ecologically!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FE03D3A4-06C5-3244-ACC5-3E174E1F49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458902"/>
              </p:ext>
            </p:extLst>
          </p:nvPr>
        </p:nvGraphicFramePr>
        <p:xfrm>
          <a:off x="838200" y="1825625"/>
          <a:ext cx="1051559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xmlns="" val="345854149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378658759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23811563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2274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2657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5448227"/>
                  </a:ext>
                </a:extLst>
              </a:tr>
            </a:tbl>
          </a:graphicData>
        </a:graphic>
      </p:graphicFrame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2453CCC3-9A4F-8047-B378-4680614DD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706" y="2938144"/>
            <a:ext cx="4344588" cy="39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46998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Niestandardowy</PresentationFormat>
  <Paragraphs>14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I Am Eco-Friendly!</vt:lpstr>
      <vt:lpstr>Don’t waste food!</vt:lpstr>
      <vt:lpstr>Save water!</vt:lpstr>
      <vt:lpstr>Save energy!</vt:lpstr>
      <vt:lpstr>Segregate rubbish!</vt:lpstr>
      <vt:lpstr>Eat organically!</vt:lpstr>
      <vt:lpstr>Buy locally and seasonally!</vt:lpstr>
      <vt:lpstr>Replace the car with a bicycle!</vt:lpstr>
      <vt:lpstr>Clean and wash It ecologically!</vt:lpstr>
      <vt:lpstr>Limit plastic and disposable packaging!</vt:lpstr>
      <vt:lpstr>Be happy and live in friendly ecology!</vt:lpstr>
      <vt:lpstr>Remember eco-energy is health!!!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Eco Friendli</dc:title>
  <dc:creator>Nieznany użytkownik</dc:creator>
  <cp:lastModifiedBy>EM</cp:lastModifiedBy>
  <cp:revision>10</cp:revision>
  <dcterms:created xsi:type="dcterms:W3CDTF">2020-04-26T15:20:43Z</dcterms:created>
  <dcterms:modified xsi:type="dcterms:W3CDTF">2020-06-01T20:45:54Z</dcterms:modified>
</cp:coreProperties>
</file>